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56" r:id="rId1"/>
  </p:sldMasterIdLst>
  <p:notesMasterIdLst>
    <p:notesMasterId r:id="rId22"/>
  </p:notesMasterIdLst>
  <p:handoutMasterIdLst>
    <p:handoutMasterId r:id="rId23"/>
  </p:handoutMasterIdLst>
  <p:sldIdLst>
    <p:sldId id="264" r:id="rId2"/>
    <p:sldId id="305" r:id="rId3"/>
    <p:sldId id="323" r:id="rId4"/>
    <p:sldId id="297" r:id="rId5"/>
    <p:sldId id="316" r:id="rId6"/>
    <p:sldId id="304" r:id="rId7"/>
    <p:sldId id="319" r:id="rId8"/>
    <p:sldId id="314" r:id="rId9"/>
    <p:sldId id="315" r:id="rId10"/>
    <p:sldId id="266" r:id="rId11"/>
    <p:sldId id="267" r:id="rId12"/>
    <p:sldId id="268" r:id="rId13"/>
    <p:sldId id="269" r:id="rId14"/>
    <p:sldId id="275" r:id="rId15"/>
    <p:sldId id="325" r:id="rId16"/>
    <p:sldId id="270" r:id="rId17"/>
    <p:sldId id="300" r:id="rId18"/>
    <p:sldId id="306" r:id="rId19"/>
    <p:sldId id="326" r:id="rId20"/>
    <p:sldId id="278" r:id="rId21"/>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768"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508" autoAdjust="0"/>
  </p:normalViewPr>
  <p:slideViewPr>
    <p:cSldViewPr showGuides="1">
      <p:cViewPr varScale="1">
        <p:scale>
          <a:sx n="65" d="100"/>
          <a:sy n="65" d="100"/>
        </p:scale>
        <p:origin x="1258" y="43"/>
      </p:cViewPr>
      <p:guideLst>
        <p:guide orient="horz" pos="2160"/>
        <p:guide pos="3840"/>
        <p:guide orient="horz" pos="768"/>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howGuides="1">
      <p:cViewPr>
        <p:scale>
          <a:sx n="66" d="100"/>
          <a:sy n="66" d="100"/>
        </p:scale>
        <p:origin x="-1764"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A Pittenger" userId="fc093fcb-30b3-49b2-a53b-a3079e0a8e4b" providerId="ADAL" clId="{27EE4747-49A9-4FE5-9CAE-82C02E248726}"/>
    <pc:docChg chg="custSel modSld">
      <pc:chgData name="Robert A Pittenger" userId="fc093fcb-30b3-49b2-a53b-a3079e0a8e4b" providerId="ADAL" clId="{27EE4747-49A9-4FE5-9CAE-82C02E248726}" dt="2019-03-25T15:15:25.709" v="293" actId="20577"/>
      <pc:docMkLst>
        <pc:docMk/>
      </pc:docMkLst>
      <pc:sldChg chg="addSp delSp modSp">
        <pc:chgData name="Robert A Pittenger" userId="fc093fcb-30b3-49b2-a53b-a3079e0a8e4b" providerId="ADAL" clId="{27EE4747-49A9-4FE5-9CAE-82C02E248726}" dt="2019-03-25T14:24:00.148" v="34" actId="2710"/>
        <pc:sldMkLst>
          <pc:docMk/>
          <pc:sldMk cId="0" sldId="266"/>
        </pc:sldMkLst>
        <pc:spChg chg="add mod">
          <ac:chgData name="Robert A Pittenger" userId="fc093fcb-30b3-49b2-a53b-a3079e0a8e4b" providerId="ADAL" clId="{27EE4747-49A9-4FE5-9CAE-82C02E248726}" dt="2019-03-25T14:23:10.202" v="25"/>
          <ac:spMkLst>
            <pc:docMk/>
            <pc:sldMk cId="0" sldId="266"/>
            <ac:spMk id="2" creationId="{A8323D65-D80E-4AF6-A0D9-8DDC7A771C81}"/>
          </ac:spMkLst>
        </pc:spChg>
        <pc:spChg chg="del mod">
          <ac:chgData name="Robert A Pittenger" userId="fc093fcb-30b3-49b2-a53b-a3079e0a8e4b" providerId="ADAL" clId="{27EE4747-49A9-4FE5-9CAE-82C02E248726}" dt="2019-03-25T14:23:06.827" v="24"/>
          <ac:spMkLst>
            <pc:docMk/>
            <pc:sldMk cId="0" sldId="266"/>
            <ac:spMk id="77826" creationId="{5B47AA8A-068E-47B9-8258-A5482D9DBFB0}"/>
          </ac:spMkLst>
        </pc:spChg>
        <pc:spChg chg="mod">
          <ac:chgData name="Robert A Pittenger" userId="fc093fcb-30b3-49b2-a53b-a3079e0a8e4b" providerId="ADAL" clId="{27EE4747-49A9-4FE5-9CAE-82C02E248726}" dt="2019-03-25T14:24:00.148" v="34" actId="2710"/>
          <ac:spMkLst>
            <pc:docMk/>
            <pc:sldMk cId="0" sldId="266"/>
            <ac:spMk id="77827" creationId="{976E1E65-3C14-4A8E-9EB8-B895320236CE}"/>
          </ac:spMkLst>
        </pc:spChg>
      </pc:sldChg>
      <pc:sldChg chg="addSp delSp modSp">
        <pc:chgData name="Robert A Pittenger" userId="fc093fcb-30b3-49b2-a53b-a3079e0a8e4b" providerId="ADAL" clId="{27EE4747-49A9-4FE5-9CAE-82C02E248726}" dt="2019-03-25T14:23:52.660" v="33" actId="2710"/>
        <pc:sldMkLst>
          <pc:docMk/>
          <pc:sldMk cId="0" sldId="267"/>
        </pc:sldMkLst>
        <pc:spChg chg="add mod">
          <ac:chgData name="Robert A Pittenger" userId="fc093fcb-30b3-49b2-a53b-a3079e0a8e4b" providerId="ADAL" clId="{27EE4747-49A9-4FE5-9CAE-82C02E248726}" dt="2019-03-25T14:23:36.939" v="30"/>
          <ac:spMkLst>
            <pc:docMk/>
            <pc:sldMk cId="0" sldId="267"/>
            <ac:spMk id="2" creationId="{6D023B31-3599-41B8-9237-374B8C45F4A4}"/>
          </ac:spMkLst>
        </pc:spChg>
        <pc:spChg chg="del mod">
          <ac:chgData name="Robert A Pittenger" userId="fc093fcb-30b3-49b2-a53b-a3079e0a8e4b" providerId="ADAL" clId="{27EE4747-49A9-4FE5-9CAE-82C02E248726}" dt="2019-03-25T14:23:35.310" v="29"/>
          <ac:spMkLst>
            <pc:docMk/>
            <pc:sldMk cId="0" sldId="267"/>
            <ac:spMk id="78850" creationId="{50FC7974-1765-480E-9E97-CC8B87F023FF}"/>
          </ac:spMkLst>
        </pc:spChg>
        <pc:spChg chg="mod">
          <ac:chgData name="Robert A Pittenger" userId="fc093fcb-30b3-49b2-a53b-a3079e0a8e4b" providerId="ADAL" clId="{27EE4747-49A9-4FE5-9CAE-82C02E248726}" dt="2019-03-25T14:23:52.660" v="33" actId="2710"/>
          <ac:spMkLst>
            <pc:docMk/>
            <pc:sldMk cId="0" sldId="267"/>
            <ac:spMk id="78851" creationId="{35ECB53A-08A1-4131-80F0-1E7463AE3716}"/>
          </ac:spMkLst>
        </pc:spChg>
      </pc:sldChg>
      <pc:sldChg chg="addSp delSp modSp">
        <pc:chgData name="Robert A Pittenger" userId="fc093fcb-30b3-49b2-a53b-a3079e0a8e4b" providerId="ADAL" clId="{27EE4747-49A9-4FE5-9CAE-82C02E248726}" dt="2019-03-25T15:02:05.337" v="53" actId="2710"/>
        <pc:sldMkLst>
          <pc:docMk/>
          <pc:sldMk cId="0" sldId="268"/>
        </pc:sldMkLst>
        <pc:spChg chg="add mod">
          <ac:chgData name="Robert A Pittenger" userId="fc093fcb-30b3-49b2-a53b-a3079e0a8e4b" providerId="ADAL" clId="{27EE4747-49A9-4FE5-9CAE-82C02E248726}" dt="2019-03-25T15:01:50.246" v="50"/>
          <ac:spMkLst>
            <pc:docMk/>
            <pc:sldMk cId="0" sldId="268"/>
            <ac:spMk id="2" creationId="{753BE6A1-2881-4924-8C5F-2EDFFE73FBD7}"/>
          </ac:spMkLst>
        </pc:spChg>
        <pc:spChg chg="del mod">
          <ac:chgData name="Robert A Pittenger" userId="fc093fcb-30b3-49b2-a53b-a3079e0a8e4b" providerId="ADAL" clId="{27EE4747-49A9-4FE5-9CAE-82C02E248726}" dt="2019-03-25T15:01:48.055" v="49"/>
          <ac:spMkLst>
            <pc:docMk/>
            <pc:sldMk cId="0" sldId="268"/>
            <ac:spMk id="79874" creationId="{4729A443-07F4-4DB6-BC7B-18D3FF270AF0}"/>
          </ac:spMkLst>
        </pc:spChg>
        <pc:spChg chg="mod">
          <ac:chgData name="Robert A Pittenger" userId="fc093fcb-30b3-49b2-a53b-a3079e0a8e4b" providerId="ADAL" clId="{27EE4747-49A9-4FE5-9CAE-82C02E248726}" dt="2019-03-25T15:02:05.337" v="53" actId="2710"/>
          <ac:spMkLst>
            <pc:docMk/>
            <pc:sldMk cId="0" sldId="268"/>
            <ac:spMk id="79875" creationId="{A0EC5771-896E-4E9F-B3D7-EEAF24E52B4D}"/>
          </ac:spMkLst>
        </pc:spChg>
      </pc:sldChg>
      <pc:sldChg chg="addSp delSp modSp">
        <pc:chgData name="Robert A Pittenger" userId="fc093fcb-30b3-49b2-a53b-a3079e0a8e4b" providerId="ADAL" clId="{27EE4747-49A9-4FE5-9CAE-82C02E248726}" dt="2019-03-25T15:02:30.026" v="59" actId="2710"/>
        <pc:sldMkLst>
          <pc:docMk/>
          <pc:sldMk cId="0" sldId="269"/>
        </pc:sldMkLst>
        <pc:spChg chg="add mod">
          <ac:chgData name="Robert A Pittenger" userId="fc093fcb-30b3-49b2-a53b-a3079e0a8e4b" providerId="ADAL" clId="{27EE4747-49A9-4FE5-9CAE-82C02E248726}" dt="2019-03-25T15:02:15.484" v="56"/>
          <ac:spMkLst>
            <pc:docMk/>
            <pc:sldMk cId="0" sldId="269"/>
            <ac:spMk id="2" creationId="{F842E410-5EC8-4CC5-9778-230DBD91F97A}"/>
          </ac:spMkLst>
        </pc:spChg>
        <pc:spChg chg="mod">
          <ac:chgData name="Robert A Pittenger" userId="fc093fcb-30b3-49b2-a53b-a3079e0a8e4b" providerId="ADAL" clId="{27EE4747-49A9-4FE5-9CAE-82C02E248726}" dt="2019-03-25T15:02:30.026" v="59" actId="2710"/>
          <ac:spMkLst>
            <pc:docMk/>
            <pc:sldMk cId="0" sldId="269"/>
            <ac:spMk id="62467" creationId="{3E529E3D-4EEC-4604-9104-6B09629A4381}"/>
          </ac:spMkLst>
        </pc:spChg>
        <pc:spChg chg="del mod">
          <ac:chgData name="Robert A Pittenger" userId="fc093fcb-30b3-49b2-a53b-a3079e0a8e4b" providerId="ADAL" clId="{27EE4747-49A9-4FE5-9CAE-82C02E248726}" dt="2019-03-25T15:02:13.459" v="55"/>
          <ac:spMkLst>
            <pc:docMk/>
            <pc:sldMk cId="0" sldId="269"/>
            <ac:spMk id="81922" creationId="{D5238BA5-3980-42F1-9210-21E11C36FB59}"/>
          </ac:spMkLst>
        </pc:spChg>
      </pc:sldChg>
      <pc:sldChg chg="addSp delSp modSp modNotesTx">
        <pc:chgData name="Robert A Pittenger" userId="fc093fcb-30b3-49b2-a53b-a3079e0a8e4b" providerId="ADAL" clId="{27EE4747-49A9-4FE5-9CAE-82C02E248726}" dt="2019-03-25T15:05:46.251" v="134" actId="20577"/>
        <pc:sldMkLst>
          <pc:docMk/>
          <pc:sldMk cId="0" sldId="270"/>
        </pc:sldMkLst>
        <pc:spChg chg="add mod">
          <ac:chgData name="Robert A Pittenger" userId="fc093fcb-30b3-49b2-a53b-a3079e0a8e4b" providerId="ADAL" clId="{27EE4747-49A9-4FE5-9CAE-82C02E248726}" dt="2019-03-25T15:04:56.155" v="85"/>
          <ac:spMkLst>
            <pc:docMk/>
            <pc:sldMk cId="0" sldId="270"/>
            <ac:spMk id="2" creationId="{B03D8106-72CF-425B-A5E9-12A22C920E96}"/>
          </ac:spMkLst>
        </pc:spChg>
        <pc:spChg chg="del mod">
          <ac:chgData name="Robert A Pittenger" userId="fc093fcb-30b3-49b2-a53b-a3079e0a8e4b" providerId="ADAL" clId="{27EE4747-49A9-4FE5-9CAE-82C02E248726}" dt="2019-03-25T15:04:54.597" v="84"/>
          <ac:spMkLst>
            <pc:docMk/>
            <pc:sldMk cId="0" sldId="270"/>
            <ac:spMk id="86018" creationId="{C8C0B56F-AE97-4DCC-B6EE-17ED007FE72C}"/>
          </ac:spMkLst>
        </pc:spChg>
        <pc:spChg chg="mod">
          <ac:chgData name="Robert A Pittenger" userId="fc093fcb-30b3-49b2-a53b-a3079e0a8e4b" providerId="ADAL" clId="{27EE4747-49A9-4FE5-9CAE-82C02E248726}" dt="2019-03-25T15:05:06.305" v="88" actId="2710"/>
          <ac:spMkLst>
            <pc:docMk/>
            <pc:sldMk cId="0" sldId="270"/>
            <ac:spMk id="86019" creationId="{CC012C13-C337-435A-BD00-4243DD605CB1}"/>
          </ac:spMkLst>
        </pc:spChg>
      </pc:sldChg>
      <pc:sldChg chg="addSp delSp modSp">
        <pc:chgData name="Robert A Pittenger" userId="fc093fcb-30b3-49b2-a53b-a3079e0a8e4b" providerId="ADAL" clId="{27EE4747-49A9-4FE5-9CAE-82C02E248726}" dt="2019-03-25T15:03:19.806" v="72" actId="14100"/>
        <pc:sldMkLst>
          <pc:docMk/>
          <pc:sldMk cId="0" sldId="275"/>
        </pc:sldMkLst>
        <pc:spChg chg="add mod">
          <ac:chgData name="Robert A Pittenger" userId="fc093fcb-30b3-49b2-a53b-a3079e0a8e4b" providerId="ADAL" clId="{27EE4747-49A9-4FE5-9CAE-82C02E248726}" dt="2019-03-25T15:02:41.081" v="62"/>
          <ac:spMkLst>
            <pc:docMk/>
            <pc:sldMk cId="0" sldId="275"/>
            <ac:spMk id="2" creationId="{AAFD419F-7AE4-4B66-B376-C27BF8413663}"/>
          </ac:spMkLst>
        </pc:spChg>
        <pc:spChg chg="del mod">
          <ac:chgData name="Robert A Pittenger" userId="fc093fcb-30b3-49b2-a53b-a3079e0a8e4b" providerId="ADAL" clId="{27EE4747-49A9-4FE5-9CAE-82C02E248726}" dt="2019-03-25T15:02:38.966" v="61"/>
          <ac:spMkLst>
            <pc:docMk/>
            <pc:sldMk cId="0" sldId="275"/>
            <ac:spMk id="83970" creationId="{23B76851-4C1B-4172-B088-B890A0EF2E84}"/>
          </ac:spMkLst>
        </pc:spChg>
        <pc:spChg chg="mod">
          <ac:chgData name="Robert A Pittenger" userId="fc093fcb-30b3-49b2-a53b-a3079e0a8e4b" providerId="ADAL" clId="{27EE4747-49A9-4FE5-9CAE-82C02E248726}" dt="2019-03-25T15:02:47.124" v="63" actId="2710"/>
          <ac:spMkLst>
            <pc:docMk/>
            <pc:sldMk cId="0" sldId="275"/>
            <ac:spMk id="83971" creationId="{BA29D444-A959-4891-959E-129BBBACAE97}"/>
          </ac:spMkLst>
        </pc:spChg>
        <pc:picChg chg="mod">
          <ac:chgData name="Robert A Pittenger" userId="fc093fcb-30b3-49b2-a53b-a3079e0a8e4b" providerId="ADAL" clId="{27EE4747-49A9-4FE5-9CAE-82C02E248726}" dt="2019-03-25T15:03:19.806" v="72" actId="14100"/>
          <ac:picMkLst>
            <pc:docMk/>
            <pc:sldMk cId="0" sldId="275"/>
            <ac:picMk id="83973" creationId="{021918C7-D57B-4213-9D12-88AA87A1262A}"/>
          </ac:picMkLst>
        </pc:picChg>
        <pc:picChg chg="mod">
          <ac:chgData name="Robert A Pittenger" userId="fc093fcb-30b3-49b2-a53b-a3079e0a8e4b" providerId="ADAL" clId="{27EE4747-49A9-4FE5-9CAE-82C02E248726}" dt="2019-03-25T15:03:16.494" v="71" actId="14100"/>
          <ac:picMkLst>
            <pc:docMk/>
            <pc:sldMk cId="0" sldId="275"/>
            <ac:picMk id="83974" creationId="{D0218249-4C05-4F5C-9AC1-A69DB4820E19}"/>
          </ac:picMkLst>
        </pc:picChg>
      </pc:sldChg>
      <pc:sldChg chg="addSp delSp modSp">
        <pc:chgData name="Robert A Pittenger" userId="fc093fcb-30b3-49b2-a53b-a3079e0a8e4b" providerId="ADAL" clId="{27EE4747-49A9-4FE5-9CAE-82C02E248726}" dt="2019-03-25T15:15:25.709" v="293" actId="20577"/>
        <pc:sldMkLst>
          <pc:docMk/>
          <pc:sldMk cId="0" sldId="278"/>
        </pc:sldMkLst>
        <pc:spChg chg="add mod">
          <ac:chgData name="Robert A Pittenger" userId="fc093fcb-30b3-49b2-a53b-a3079e0a8e4b" providerId="ADAL" clId="{27EE4747-49A9-4FE5-9CAE-82C02E248726}" dt="2019-03-25T15:08:16.734" v="289"/>
          <ac:spMkLst>
            <pc:docMk/>
            <pc:sldMk cId="0" sldId="278"/>
            <ac:spMk id="2" creationId="{56D6775C-9442-477F-BDDA-DB78649C0E2F}"/>
          </ac:spMkLst>
        </pc:spChg>
        <pc:spChg chg="del mod">
          <ac:chgData name="Robert A Pittenger" userId="fc093fcb-30b3-49b2-a53b-a3079e0a8e4b" providerId="ADAL" clId="{27EE4747-49A9-4FE5-9CAE-82C02E248726}" dt="2019-03-25T15:08:14.918" v="288" actId="478"/>
          <ac:spMkLst>
            <pc:docMk/>
            <pc:sldMk cId="0" sldId="278"/>
            <ac:spMk id="91138" creationId="{0F002363-8114-4033-B732-56B9B96F0099}"/>
          </ac:spMkLst>
        </pc:spChg>
        <pc:spChg chg="mod">
          <ac:chgData name="Robert A Pittenger" userId="fc093fcb-30b3-49b2-a53b-a3079e0a8e4b" providerId="ADAL" clId="{27EE4747-49A9-4FE5-9CAE-82C02E248726}" dt="2019-03-25T15:15:25.709" v="293" actId="20577"/>
          <ac:spMkLst>
            <pc:docMk/>
            <pc:sldMk cId="0" sldId="278"/>
            <ac:spMk id="91139" creationId="{D6360B73-C6D9-423F-82B2-CAE4683A3579}"/>
          </ac:spMkLst>
        </pc:spChg>
      </pc:sldChg>
      <pc:sldChg chg="modSp">
        <pc:chgData name="Robert A Pittenger" userId="fc093fcb-30b3-49b2-a53b-a3079e0a8e4b" providerId="ADAL" clId="{27EE4747-49A9-4FE5-9CAE-82C02E248726}" dt="2019-03-25T14:24:56.769" v="44" actId="2710"/>
        <pc:sldMkLst>
          <pc:docMk/>
          <pc:sldMk cId="0" sldId="297"/>
        </pc:sldMkLst>
        <pc:spChg chg="mod">
          <ac:chgData name="Robert A Pittenger" userId="fc093fcb-30b3-49b2-a53b-a3079e0a8e4b" providerId="ADAL" clId="{27EE4747-49A9-4FE5-9CAE-82C02E248726}" dt="2019-03-25T14:24:56.769" v="44" actId="2710"/>
          <ac:spMkLst>
            <pc:docMk/>
            <pc:sldMk cId="0" sldId="297"/>
            <ac:spMk id="70659" creationId="{3A4BE742-FC76-4F02-8D87-3687814C469A}"/>
          </ac:spMkLst>
        </pc:spChg>
      </pc:sldChg>
      <pc:sldChg chg="addSp delSp modSp">
        <pc:chgData name="Robert A Pittenger" userId="fc093fcb-30b3-49b2-a53b-a3079e0a8e4b" providerId="ADAL" clId="{27EE4747-49A9-4FE5-9CAE-82C02E248726}" dt="2019-03-25T15:06:07.291" v="139" actId="2710"/>
        <pc:sldMkLst>
          <pc:docMk/>
          <pc:sldMk cId="0" sldId="300"/>
        </pc:sldMkLst>
        <pc:spChg chg="add mod">
          <ac:chgData name="Robert A Pittenger" userId="fc093fcb-30b3-49b2-a53b-a3079e0a8e4b" providerId="ADAL" clId="{27EE4747-49A9-4FE5-9CAE-82C02E248726}" dt="2019-03-25T15:05:56.346" v="137"/>
          <ac:spMkLst>
            <pc:docMk/>
            <pc:sldMk cId="0" sldId="300"/>
            <ac:spMk id="2" creationId="{732639C6-DD6D-46AE-B802-3B09332C7A76}"/>
          </ac:spMkLst>
        </pc:spChg>
        <pc:spChg chg="del mod">
          <ac:chgData name="Robert A Pittenger" userId="fc093fcb-30b3-49b2-a53b-a3079e0a8e4b" providerId="ADAL" clId="{27EE4747-49A9-4FE5-9CAE-82C02E248726}" dt="2019-03-25T15:05:54.610" v="136"/>
          <ac:spMkLst>
            <pc:docMk/>
            <pc:sldMk cId="0" sldId="300"/>
            <ac:spMk id="88066" creationId="{5FD09939-B9A3-4E11-AA00-8741E0A753EF}"/>
          </ac:spMkLst>
        </pc:spChg>
        <pc:spChg chg="mod">
          <ac:chgData name="Robert A Pittenger" userId="fc093fcb-30b3-49b2-a53b-a3079e0a8e4b" providerId="ADAL" clId="{27EE4747-49A9-4FE5-9CAE-82C02E248726}" dt="2019-03-25T15:06:07.291" v="139" actId="2710"/>
          <ac:spMkLst>
            <pc:docMk/>
            <pc:sldMk cId="0" sldId="300"/>
            <ac:spMk id="88067" creationId="{E3EE6344-11F9-4E02-8F5D-C75921869EBE}"/>
          </ac:spMkLst>
        </pc:spChg>
      </pc:sldChg>
      <pc:sldChg chg="addSp delSp modSp">
        <pc:chgData name="Robert A Pittenger" userId="fc093fcb-30b3-49b2-a53b-a3079e0a8e4b" providerId="ADAL" clId="{27EE4747-49A9-4FE5-9CAE-82C02E248726}" dt="2019-03-25T14:25:27.002" v="47" actId="255"/>
        <pc:sldMkLst>
          <pc:docMk/>
          <pc:sldMk cId="0" sldId="304"/>
        </pc:sldMkLst>
        <pc:spChg chg="add mod">
          <ac:chgData name="Robert A Pittenger" userId="fc093fcb-30b3-49b2-a53b-a3079e0a8e4b" providerId="ADAL" clId="{27EE4747-49A9-4FE5-9CAE-82C02E248726}" dt="2019-03-25T14:21:14.134" v="5"/>
          <ac:spMkLst>
            <pc:docMk/>
            <pc:sldMk cId="0" sldId="304"/>
            <ac:spMk id="2" creationId="{84A07F48-D912-4124-92AA-A4C65611F5C4}"/>
          </ac:spMkLst>
        </pc:spChg>
        <pc:spChg chg="del mod">
          <ac:chgData name="Robert A Pittenger" userId="fc093fcb-30b3-49b2-a53b-a3079e0a8e4b" providerId="ADAL" clId="{27EE4747-49A9-4FE5-9CAE-82C02E248726}" dt="2019-03-25T14:21:12.216" v="4"/>
          <ac:spMkLst>
            <pc:docMk/>
            <pc:sldMk cId="0" sldId="304"/>
            <ac:spMk id="73730" creationId="{8167277E-9C1B-4B3C-AB02-1579DB35001D}"/>
          </ac:spMkLst>
        </pc:spChg>
        <pc:spChg chg="mod">
          <ac:chgData name="Robert A Pittenger" userId="fc093fcb-30b3-49b2-a53b-a3079e0a8e4b" providerId="ADAL" clId="{27EE4747-49A9-4FE5-9CAE-82C02E248726}" dt="2019-03-25T14:25:27.002" v="47" actId="255"/>
          <ac:spMkLst>
            <pc:docMk/>
            <pc:sldMk cId="0" sldId="304"/>
            <ac:spMk id="73731" creationId="{3DDB8818-310E-4738-AB4B-9BC94879AEFF}"/>
          </ac:spMkLst>
        </pc:spChg>
      </pc:sldChg>
      <pc:sldChg chg="modSp">
        <pc:chgData name="Robert A Pittenger" userId="fc093fcb-30b3-49b2-a53b-a3079e0a8e4b" providerId="ADAL" clId="{27EE4747-49A9-4FE5-9CAE-82C02E248726}" dt="2019-03-25T14:25:10.788" v="46" actId="1076"/>
        <pc:sldMkLst>
          <pc:docMk/>
          <pc:sldMk cId="0" sldId="305"/>
        </pc:sldMkLst>
        <pc:spChg chg="mod">
          <ac:chgData name="Robert A Pittenger" userId="fc093fcb-30b3-49b2-a53b-a3079e0a8e4b" providerId="ADAL" clId="{27EE4747-49A9-4FE5-9CAE-82C02E248726}" dt="2019-03-25T14:25:10.788" v="46" actId="1076"/>
          <ac:spMkLst>
            <pc:docMk/>
            <pc:sldMk cId="0" sldId="305"/>
            <ac:spMk id="68611" creationId="{D1D97D5A-6216-4F6B-8589-F2F71238A151}"/>
          </ac:spMkLst>
        </pc:spChg>
      </pc:sldChg>
      <pc:sldChg chg="addSp delSp modSp">
        <pc:chgData name="Robert A Pittenger" userId="fc093fcb-30b3-49b2-a53b-a3079e0a8e4b" providerId="ADAL" clId="{27EE4747-49A9-4FE5-9CAE-82C02E248726}" dt="2019-03-25T15:07:30.441" v="280" actId="20577"/>
        <pc:sldMkLst>
          <pc:docMk/>
          <pc:sldMk cId="0" sldId="306"/>
        </pc:sldMkLst>
        <pc:spChg chg="add mod">
          <ac:chgData name="Robert A Pittenger" userId="fc093fcb-30b3-49b2-a53b-a3079e0a8e4b" providerId="ADAL" clId="{27EE4747-49A9-4FE5-9CAE-82C02E248726}" dt="2019-03-25T15:06:18.245" v="142"/>
          <ac:spMkLst>
            <pc:docMk/>
            <pc:sldMk cId="0" sldId="306"/>
            <ac:spMk id="2" creationId="{A03E536A-5B46-42C8-91FB-DD697D98613E}"/>
          </ac:spMkLst>
        </pc:spChg>
        <pc:spChg chg="del mod">
          <ac:chgData name="Robert A Pittenger" userId="fc093fcb-30b3-49b2-a53b-a3079e0a8e4b" providerId="ADAL" clId="{27EE4747-49A9-4FE5-9CAE-82C02E248726}" dt="2019-03-25T15:06:16.353" v="141"/>
          <ac:spMkLst>
            <pc:docMk/>
            <pc:sldMk cId="0" sldId="306"/>
            <ac:spMk id="90114" creationId="{F365A8F4-FF95-4BE0-9E25-02275B70CD43}"/>
          </ac:spMkLst>
        </pc:spChg>
        <pc:spChg chg="mod">
          <ac:chgData name="Robert A Pittenger" userId="fc093fcb-30b3-49b2-a53b-a3079e0a8e4b" providerId="ADAL" clId="{27EE4747-49A9-4FE5-9CAE-82C02E248726}" dt="2019-03-25T15:07:30.441" v="280" actId="20577"/>
          <ac:spMkLst>
            <pc:docMk/>
            <pc:sldMk cId="0" sldId="306"/>
            <ac:spMk id="90115" creationId="{3A8D75DF-9A3E-4DCA-84C2-F89196703AE4}"/>
          </ac:spMkLst>
        </pc:spChg>
      </pc:sldChg>
      <pc:sldChg chg="addSp delSp modSp">
        <pc:chgData name="Robert A Pittenger" userId="fc093fcb-30b3-49b2-a53b-a3079e0a8e4b" providerId="ADAL" clId="{27EE4747-49A9-4FE5-9CAE-82C02E248726}" dt="2019-03-25T14:24:21.240" v="39" actId="2710"/>
        <pc:sldMkLst>
          <pc:docMk/>
          <pc:sldMk cId="0" sldId="314"/>
        </pc:sldMkLst>
        <pc:spChg chg="add mod">
          <ac:chgData name="Robert A Pittenger" userId="fc093fcb-30b3-49b2-a53b-a3079e0a8e4b" providerId="ADAL" clId="{27EE4747-49A9-4FE5-9CAE-82C02E248726}" dt="2019-03-25T14:22:28.590" v="17"/>
          <ac:spMkLst>
            <pc:docMk/>
            <pc:sldMk cId="0" sldId="314"/>
            <ac:spMk id="2" creationId="{7092B1AB-11C1-4495-931B-36BBE3E8EF8F}"/>
          </ac:spMkLst>
        </pc:spChg>
        <pc:spChg chg="del mod">
          <ac:chgData name="Robert A Pittenger" userId="fc093fcb-30b3-49b2-a53b-a3079e0a8e4b" providerId="ADAL" clId="{27EE4747-49A9-4FE5-9CAE-82C02E248726}" dt="2019-03-25T14:22:26.691" v="16"/>
          <ac:spMkLst>
            <pc:docMk/>
            <pc:sldMk cId="0" sldId="314"/>
            <ac:spMk id="75778" creationId="{7FF063C8-1C29-43B9-A7D6-42BBAB83BFB4}"/>
          </ac:spMkLst>
        </pc:spChg>
        <pc:spChg chg="mod">
          <ac:chgData name="Robert A Pittenger" userId="fc093fcb-30b3-49b2-a53b-a3079e0a8e4b" providerId="ADAL" clId="{27EE4747-49A9-4FE5-9CAE-82C02E248726}" dt="2019-03-25T14:24:21.240" v="39" actId="2710"/>
          <ac:spMkLst>
            <pc:docMk/>
            <pc:sldMk cId="0" sldId="314"/>
            <ac:spMk id="75779" creationId="{0B2E7897-D5BE-4B76-A548-D513B2231031}"/>
          </ac:spMkLst>
        </pc:spChg>
      </pc:sldChg>
      <pc:sldChg chg="addSp delSp modSp">
        <pc:chgData name="Robert A Pittenger" userId="fc093fcb-30b3-49b2-a53b-a3079e0a8e4b" providerId="ADAL" clId="{27EE4747-49A9-4FE5-9CAE-82C02E248726}" dt="2019-03-25T14:24:12.522" v="37" actId="1076"/>
        <pc:sldMkLst>
          <pc:docMk/>
          <pc:sldMk cId="0" sldId="315"/>
        </pc:sldMkLst>
        <pc:spChg chg="add mod">
          <ac:chgData name="Robert A Pittenger" userId="fc093fcb-30b3-49b2-a53b-a3079e0a8e4b" providerId="ADAL" clId="{27EE4747-49A9-4FE5-9CAE-82C02E248726}" dt="2019-03-25T14:22:48.512" v="21"/>
          <ac:spMkLst>
            <pc:docMk/>
            <pc:sldMk cId="0" sldId="315"/>
            <ac:spMk id="2" creationId="{DD2A39E2-3589-4880-819D-FBB83C7889FF}"/>
          </ac:spMkLst>
        </pc:spChg>
        <pc:spChg chg="del mod">
          <ac:chgData name="Robert A Pittenger" userId="fc093fcb-30b3-49b2-a53b-a3079e0a8e4b" providerId="ADAL" clId="{27EE4747-49A9-4FE5-9CAE-82C02E248726}" dt="2019-03-25T14:22:46.339" v="20"/>
          <ac:spMkLst>
            <pc:docMk/>
            <pc:sldMk cId="0" sldId="315"/>
            <ac:spMk id="76802" creationId="{ABF1D4FB-AE07-4538-BEE3-EDC7844C206C}"/>
          </ac:spMkLst>
        </pc:spChg>
        <pc:spChg chg="mod">
          <ac:chgData name="Robert A Pittenger" userId="fc093fcb-30b3-49b2-a53b-a3079e0a8e4b" providerId="ADAL" clId="{27EE4747-49A9-4FE5-9CAE-82C02E248726}" dt="2019-03-25T14:24:12.522" v="37" actId="1076"/>
          <ac:spMkLst>
            <pc:docMk/>
            <pc:sldMk cId="0" sldId="315"/>
            <ac:spMk id="76803" creationId="{EFABDB15-BAFA-4AB4-8B9A-55B01EFE349C}"/>
          </ac:spMkLst>
        </pc:spChg>
      </pc:sldChg>
      <pc:sldChg chg="modSp">
        <pc:chgData name="Robert A Pittenger" userId="fc093fcb-30b3-49b2-a53b-a3079e0a8e4b" providerId="ADAL" clId="{27EE4747-49A9-4FE5-9CAE-82C02E248726}" dt="2019-03-25T14:24:48.262" v="42" actId="1076"/>
        <pc:sldMkLst>
          <pc:docMk/>
          <pc:sldMk cId="0" sldId="316"/>
        </pc:sldMkLst>
        <pc:spChg chg="mod">
          <ac:chgData name="Robert A Pittenger" userId="fc093fcb-30b3-49b2-a53b-a3079e0a8e4b" providerId="ADAL" clId="{27EE4747-49A9-4FE5-9CAE-82C02E248726}" dt="2019-03-25T14:24:48.262" v="42" actId="1076"/>
          <ac:spMkLst>
            <pc:docMk/>
            <pc:sldMk cId="0" sldId="316"/>
            <ac:spMk id="72707" creationId="{1102F182-1F3E-4F9F-8A94-C1C109E8068F}"/>
          </ac:spMkLst>
        </pc:spChg>
      </pc:sldChg>
      <pc:sldChg chg="addSp delSp modSp">
        <pc:chgData name="Robert A Pittenger" userId="fc093fcb-30b3-49b2-a53b-a3079e0a8e4b" providerId="ADAL" clId="{27EE4747-49A9-4FE5-9CAE-82C02E248726}" dt="2019-03-25T14:24:32.774" v="41" actId="255"/>
        <pc:sldMkLst>
          <pc:docMk/>
          <pc:sldMk cId="0" sldId="319"/>
        </pc:sldMkLst>
        <pc:spChg chg="add mod">
          <ac:chgData name="Robert A Pittenger" userId="fc093fcb-30b3-49b2-a53b-a3079e0a8e4b" providerId="ADAL" clId="{27EE4747-49A9-4FE5-9CAE-82C02E248726}" dt="2019-03-25T14:22:09.452" v="13"/>
          <ac:spMkLst>
            <pc:docMk/>
            <pc:sldMk cId="0" sldId="319"/>
            <ac:spMk id="2" creationId="{4CF981B8-C819-47CD-8530-37F52D8FA18A}"/>
          </ac:spMkLst>
        </pc:spChg>
        <pc:spChg chg="del mod">
          <ac:chgData name="Robert A Pittenger" userId="fc093fcb-30b3-49b2-a53b-a3079e0a8e4b" providerId="ADAL" clId="{27EE4747-49A9-4FE5-9CAE-82C02E248726}" dt="2019-03-25T14:22:06.941" v="12"/>
          <ac:spMkLst>
            <pc:docMk/>
            <pc:sldMk cId="0" sldId="319"/>
            <ac:spMk id="74754" creationId="{27F0AD46-678B-4E5B-B91D-7D1914874F64}"/>
          </ac:spMkLst>
        </pc:spChg>
        <pc:spChg chg="mod">
          <ac:chgData name="Robert A Pittenger" userId="fc093fcb-30b3-49b2-a53b-a3079e0a8e4b" providerId="ADAL" clId="{27EE4747-49A9-4FE5-9CAE-82C02E248726}" dt="2019-03-25T14:24:32.774" v="41" actId="255"/>
          <ac:spMkLst>
            <pc:docMk/>
            <pc:sldMk cId="0" sldId="319"/>
            <ac:spMk id="74755" creationId="{40CE0CE1-595F-44E0-8440-6E0087207733}"/>
          </ac:spMkLst>
        </pc:spChg>
      </pc:sldChg>
      <pc:sldChg chg="modSp">
        <pc:chgData name="Robert A Pittenger" userId="fc093fcb-30b3-49b2-a53b-a3079e0a8e4b" providerId="ADAL" clId="{27EE4747-49A9-4FE5-9CAE-82C02E248726}" dt="2019-03-25T14:25:02.843" v="45" actId="1076"/>
        <pc:sldMkLst>
          <pc:docMk/>
          <pc:sldMk cId="0" sldId="323"/>
        </pc:sldMkLst>
        <pc:spChg chg="mod">
          <ac:chgData name="Robert A Pittenger" userId="fc093fcb-30b3-49b2-a53b-a3079e0a8e4b" providerId="ADAL" clId="{27EE4747-49A9-4FE5-9CAE-82C02E248726}" dt="2019-03-25T14:25:02.843" v="45" actId="1076"/>
          <ac:spMkLst>
            <pc:docMk/>
            <pc:sldMk cId="0" sldId="323"/>
            <ac:spMk id="69634" creationId="{346A0AC4-654A-4E01-8C43-8442F28D227F}"/>
          </ac:spMkLst>
        </pc:spChg>
      </pc:sldChg>
      <pc:sldChg chg="addSp delSp modSp">
        <pc:chgData name="Robert A Pittenger" userId="fc093fcb-30b3-49b2-a53b-a3079e0a8e4b" providerId="ADAL" clId="{27EE4747-49A9-4FE5-9CAE-82C02E248726}" dt="2019-03-25T15:04:33.140" v="81" actId="1076"/>
        <pc:sldMkLst>
          <pc:docMk/>
          <pc:sldMk cId="0" sldId="325"/>
        </pc:sldMkLst>
        <pc:spChg chg="add mod">
          <ac:chgData name="Robert A Pittenger" userId="fc093fcb-30b3-49b2-a53b-a3079e0a8e4b" providerId="ADAL" clId="{27EE4747-49A9-4FE5-9CAE-82C02E248726}" dt="2019-03-25T15:03:00.506" v="66"/>
          <ac:spMkLst>
            <pc:docMk/>
            <pc:sldMk cId="0" sldId="325"/>
            <ac:spMk id="2" creationId="{796806B5-C349-4734-A6B3-3AA655304D22}"/>
          </ac:spMkLst>
        </pc:spChg>
        <pc:spChg chg="del mod">
          <ac:chgData name="Robert A Pittenger" userId="fc093fcb-30b3-49b2-a53b-a3079e0a8e4b" providerId="ADAL" clId="{27EE4747-49A9-4FE5-9CAE-82C02E248726}" dt="2019-03-25T15:02:58.656" v="65"/>
          <ac:spMkLst>
            <pc:docMk/>
            <pc:sldMk cId="0" sldId="325"/>
            <ac:spMk id="84994" creationId="{DF62957B-771F-41A1-8ECE-0A6EBC1831FC}"/>
          </ac:spMkLst>
        </pc:spChg>
        <pc:spChg chg="mod">
          <ac:chgData name="Robert A Pittenger" userId="fc093fcb-30b3-49b2-a53b-a3079e0a8e4b" providerId="ADAL" clId="{27EE4747-49A9-4FE5-9CAE-82C02E248726}" dt="2019-03-25T15:04:31.736" v="80" actId="14100"/>
          <ac:spMkLst>
            <pc:docMk/>
            <pc:sldMk cId="0" sldId="325"/>
            <ac:spMk id="84995" creationId="{E528FD5B-92C9-4069-8340-FA45BED069BB}"/>
          </ac:spMkLst>
        </pc:spChg>
        <pc:picChg chg="add del mod">
          <ac:chgData name="Robert A Pittenger" userId="fc093fcb-30b3-49b2-a53b-a3079e0a8e4b" providerId="ADAL" clId="{27EE4747-49A9-4FE5-9CAE-82C02E248726}" dt="2019-03-25T15:04:15.061" v="76" actId="478"/>
          <ac:picMkLst>
            <pc:docMk/>
            <pc:sldMk cId="0" sldId="325"/>
            <ac:picMk id="3074" creationId="{54B37A4A-05CB-4D77-9A0C-615571CCFC76}"/>
          </ac:picMkLst>
        </pc:picChg>
        <pc:picChg chg="add mod">
          <ac:chgData name="Robert A Pittenger" userId="fc093fcb-30b3-49b2-a53b-a3079e0a8e4b" providerId="ADAL" clId="{27EE4747-49A9-4FE5-9CAE-82C02E248726}" dt="2019-03-25T15:04:33.140" v="81" actId="1076"/>
          <ac:picMkLst>
            <pc:docMk/>
            <pc:sldMk cId="0" sldId="325"/>
            <ac:picMk id="3076" creationId="{491C50E1-88FE-4F65-9007-8F887ACA1A75}"/>
          </ac:picMkLst>
        </pc:picChg>
      </pc:sldChg>
      <pc:sldChg chg="addSp delSp modSp">
        <pc:chgData name="Robert A Pittenger" userId="fc093fcb-30b3-49b2-a53b-a3079e0a8e4b" providerId="ADAL" clId="{27EE4747-49A9-4FE5-9CAE-82C02E248726}" dt="2019-03-25T15:07:59.341" v="285" actId="1076"/>
        <pc:sldMkLst>
          <pc:docMk/>
          <pc:sldMk cId="2895915468" sldId="326"/>
        </pc:sldMkLst>
        <pc:spChg chg="mod">
          <ac:chgData name="Robert A Pittenger" userId="fc093fcb-30b3-49b2-a53b-a3079e0a8e4b" providerId="ADAL" clId="{27EE4747-49A9-4FE5-9CAE-82C02E248726}" dt="2019-03-25T15:07:59.341" v="285" actId="1076"/>
          <ac:spMkLst>
            <pc:docMk/>
            <pc:sldMk cId="2895915468" sldId="326"/>
            <ac:spMk id="2" creationId="{8AD2144E-5B3D-499B-BA60-969D4CC2E2EE}"/>
          </ac:spMkLst>
        </pc:spChg>
        <pc:spChg chg="del">
          <ac:chgData name="Robert A Pittenger" userId="fc093fcb-30b3-49b2-a53b-a3079e0a8e4b" providerId="ADAL" clId="{27EE4747-49A9-4FE5-9CAE-82C02E248726}" dt="2019-03-25T15:07:44.545" v="281"/>
          <ac:spMkLst>
            <pc:docMk/>
            <pc:sldMk cId="2895915468" sldId="326"/>
            <ac:spMk id="3" creationId="{673A90F4-F320-4736-A6CF-A8D8A8635F9B}"/>
          </ac:spMkLst>
        </pc:spChg>
        <pc:spChg chg="add mod">
          <ac:chgData name="Robert A Pittenger" userId="fc093fcb-30b3-49b2-a53b-a3079e0a8e4b" providerId="ADAL" clId="{27EE4747-49A9-4FE5-9CAE-82C02E248726}" dt="2019-03-25T15:07:46.714" v="282"/>
          <ac:spMkLst>
            <pc:docMk/>
            <pc:sldMk cId="2895915468" sldId="326"/>
            <ac:spMk id="4" creationId="{3CAF52FE-CD34-47A1-8876-5F5356BE88D0}"/>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AC0EE7A8-18B3-4AD2-A498-0C39FB45D80D}"/>
              </a:ext>
            </a:extLst>
          </p:cNvPr>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eaLnBrk="1" hangingPunct="1">
              <a:defRPr sz="1300" smtClean="0"/>
            </a:lvl1pPr>
          </a:lstStyle>
          <a:p>
            <a:pPr>
              <a:defRPr/>
            </a:pPr>
            <a:endParaRPr lang="en-US"/>
          </a:p>
        </p:txBody>
      </p:sp>
      <p:sp>
        <p:nvSpPr>
          <p:cNvPr id="141315" name="Rectangle 3">
            <a:extLst>
              <a:ext uri="{FF2B5EF4-FFF2-40B4-BE49-F238E27FC236}">
                <a16:creationId xmlns:a16="http://schemas.microsoft.com/office/drawing/2014/main" id="{D1B9F23A-8F4C-42C1-8179-E0102FCD0E65}"/>
              </a:ext>
            </a:extLst>
          </p:cNvPr>
          <p:cNvSpPr>
            <a:spLocks noGrp="1" noChangeArrowheads="1"/>
          </p:cNvSpPr>
          <p:nvPr>
            <p:ph type="dt" sz="quarter"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eaLnBrk="1" hangingPunct="1">
              <a:defRPr sz="1300" smtClean="0"/>
            </a:lvl1pPr>
          </a:lstStyle>
          <a:p>
            <a:pPr>
              <a:defRPr/>
            </a:pPr>
            <a:endParaRPr lang="en-US"/>
          </a:p>
        </p:txBody>
      </p:sp>
      <p:sp>
        <p:nvSpPr>
          <p:cNvPr id="141316" name="Rectangle 4">
            <a:extLst>
              <a:ext uri="{FF2B5EF4-FFF2-40B4-BE49-F238E27FC236}">
                <a16:creationId xmlns:a16="http://schemas.microsoft.com/office/drawing/2014/main" id="{9A4003C5-C094-4E2B-85B1-29C26CEDC372}"/>
              </a:ext>
            </a:extLst>
          </p:cNvPr>
          <p:cNvSpPr>
            <a:spLocks noGrp="1" noChangeArrowheads="1"/>
          </p:cNvSpPr>
          <p:nvPr>
            <p:ph type="ftr" sz="quarter" idx="2"/>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eaLnBrk="1" hangingPunct="1">
              <a:defRPr sz="1300" smtClean="0"/>
            </a:lvl1pPr>
          </a:lstStyle>
          <a:p>
            <a:pPr>
              <a:defRPr/>
            </a:pPr>
            <a:endParaRPr lang="en-US"/>
          </a:p>
        </p:txBody>
      </p:sp>
      <p:sp>
        <p:nvSpPr>
          <p:cNvPr id="141317" name="Rectangle 5">
            <a:extLst>
              <a:ext uri="{FF2B5EF4-FFF2-40B4-BE49-F238E27FC236}">
                <a16:creationId xmlns:a16="http://schemas.microsoft.com/office/drawing/2014/main" id="{F7B34226-E092-487D-B296-9538FF4E2700}"/>
              </a:ext>
            </a:extLst>
          </p:cNvPr>
          <p:cNvSpPr>
            <a:spLocks noGrp="1" noChangeArrowheads="1"/>
          </p:cNvSpPr>
          <p:nvPr>
            <p:ph type="sldNum" sz="quarter" idx="3"/>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eaLnBrk="1" hangingPunct="1">
              <a:defRPr sz="1300" smtClean="0"/>
            </a:lvl1pPr>
          </a:lstStyle>
          <a:p>
            <a:pPr>
              <a:defRPr/>
            </a:pPr>
            <a:fld id="{393D4BA7-46A6-4CCB-AE81-11067345513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D044B1DA-5D99-4011-AA1A-8650769C5E08}"/>
              </a:ext>
            </a:extLst>
          </p:cNvPr>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eaLnBrk="1" hangingPunct="1">
              <a:defRPr sz="1300" smtClean="0"/>
            </a:lvl1pPr>
          </a:lstStyle>
          <a:p>
            <a:pPr>
              <a:defRPr/>
            </a:pPr>
            <a:endParaRPr lang="en-US"/>
          </a:p>
        </p:txBody>
      </p:sp>
      <p:sp>
        <p:nvSpPr>
          <p:cNvPr id="4099" name="Rectangle 3">
            <a:extLst>
              <a:ext uri="{FF2B5EF4-FFF2-40B4-BE49-F238E27FC236}">
                <a16:creationId xmlns:a16="http://schemas.microsoft.com/office/drawing/2014/main" id="{9AC5E43E-63F1-4BC5-BC95-FFED17DAC7AC}"/>
              </a:ext>
            </a:extLst>
          </p:cNvPr>
          <p:cNvSpPr>
            <a:spLocks noGrp="1" noChangeArrowheads="1"/>
          </p:cNvSpPr>
          <p:nvPr>
            <p:ph type="dt"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eaLnBrk="1" hangingPunct="1">
              <a:defRPr sz="1300" smtClean="0"/>
            </a:lvl1pPr>
          </a:lstStyle>
          <a:p>
            <a:pPr>
              <a:defRPr/>
            </a:pPr>
            <a:endParaRPr lang="en-US"/>
          </a:p>
        </p:txBody>
      </p:sp>
      <p:sp>
        <p:nvSpPr>
          <p:cNvPr id="64516" name="Rectangle 4">
            <a:extLst>
              <a:ext uri="{FF2B5EF4-FFF2-40B4-BE49-F238E27FC236}">
                <a16:creationId xmlns:a16="http://schemas.microsoft.com/office/drawing/2014/main" id="{78F215A5-45D8-4D08-AA79-FADB2EFC58C7}"/>
              </a:ext>
            </a:extLst>
          </p:cNvPr>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a:extLst>
              <a:ext uri="{FF2B5EF4-FFF2-40B4-BE49-F238E27FC236}">
                <a16:creationId xmlns:a16="http://schemas.microsoft.com/office/drawing/2014/main" id="{53B50CF3-715D-464E-972D-16B0CE6127E7}"/>
              </a:ext>
            </a:extLst>
          </p:cNvPr>
          <p:cNvSpPr>
            <a:spLocks noGrp="1" noChangeArrowheads="1"/>
          </p:cNvSpPr>
          <p:nvPr>
            <p:ph type="body" sz="quarter" idx="3"/>
          </p:nvPr>
        </p:nvSpPr>
        <p:spPr bwMode="auto">
          <a:xfrm>
            <a:off x="731838" y="4560888"/>
            <a:ext cx="5851525"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a:extLst>
              <a:ext uri="{FF2B5EF4-FFF2-40B4-BE49-F238E27FC236}">
                <a16:creationId xmlns:a16="http://schemas.microsoft.com/office/drawing/2014/main" id="{8828ABA2-6E5B-44EA-A0CE-77E90B2A6D9F}"/>
              </a:ext>
            </a:extLst>
          </p:cNvPr>
          <p:cNvSpPr>
            <a:spLocks noGrp="1" noChangeArrowheads="1"/>
          </p:cNvSpPr>
          <p:nvPr>
            <p:ph type="ftr" sz="quarter" idx="4"/>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eaLnBrk="1" hangingPunct="1">
              <a:defRPr sz="1300" smtClean="0"/>
            </a:lvl1pPr>
          </a:lstStyle>
          <a:p>
            <a:pPr>
              <a:defRPr/>
            </a:pPr>
            <a:endParaRPr lang="en-US"/>
          </a:p>
        </p:txBody>
      </p:sp>
      <p:sp>
        <p:nvSpPr>
          <p:cNvPr id="4103" name="Rectangle 7">
            <a:extLst>
              <a:ext uri="{FF2B5EF4-FFF2-40B4-BE49-F238E27FC236}">
                <a16:creationId xmlns:a16="http://schemas.microsoft.com/office/drawing/2014/main" id="{03B4A1AE-3B69-4FC6-B837-7BB7EAB07A89}"/>
              </a:ext>
            </a:extLst>
          </p:cNvPr>
          <p:cNvSpPr>
            <a:spLocks noGrp="1" noChangeArrowheads="1"/>
          </p:cNvSpPr>
          <p:nvPr>
            <p:ph type="sldNum" sz="quarter" idx="5"/>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eaLnBrk="1" hangingPunct="1">
              <a:defRPr sz="1300" smtClean="0"/>
            </a:lvl1pPr>
          </a:lstStyle>
          <a:p>
            <a:pPr>
              <a:defRPr/>
            </a:pPr>
            <a:fld id="{154F3E5A-532B-4D19-B767-638439DBCC2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22E1EE8D-1C2A-4C18-944B-D827E062283D}"/>
              </a:ext>
            </a:extLst>
          </p:cNvPr>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sz="2000">
                <a:solidFill>
                  <a:schemeClr val="tx1"/>
                </a:solidFill>
                <a:latin typeface="Arial" panose="020B0604020202020204" pitchFamily="34" charset="0"/>
              </a:defRPr>
            </a:lvl9pPr>
          </a:lstStyle>
          <a:p>
            <a:fld id="{D2C0F254-6D6C-4684-AB2F-531AB5CA2023}" type="slidenum">
              <a:rPr lang="en-US" altLang="en-US" sz="1300"/>
              <a:pPr/>
              <a:t>1</a:t>
            </a:fld>
            <a:endParaRPr lang="en-US" altLang="en-US" sz="1300"/>
          </a:p>
        </p:txBody>
      </p:sp>
      <p:sp>
        <p:nvSpPr>
          <p:cNvPr id="67587" name="Rectangle 2">
            <a:extLst>
              <a:ext uri="{FF2B5EF4-FFF2-40B4-BE49-F238E27FC236}">
                <a16:creationId xmlns:a16="http://schemas.microsoft.com/office/drawing/2014/main" id="{C65527C1-CB67-4B35-B9F6-CB8BB21A1465}"/>
              </a:ext>
            </a:extLst>
          </p:cNvPr>
          <p:cNvSpPr>
            <a:spLocks noGrp="1" noRot="1" noChangeAspect="1" noChangeArrowheads="1" noTextEdit="1"/>
          </p:cNvSpPr>
          <p:nvPr>
            <p:ph type="sldImg"/>
          </p:nvPr>
        </p:nvSpPr>
        <p:spPr>
          <a:xfrm>
            <a:off x="457200" y="720725"/>
            <a:ext cx="6400800" cy="3600450"/>
          </a:xfrm>
          <a:ln/>
        </p:spPr>
      </p:sp>
      <p:sp>
        <p:nvSpPr>
          <p:cNvPr id="67588" name="Rectangle 3">
            <a:extLst>
              <a:ext uri="{FF2B5EF4-FFF2-40B4-BE49-F238E27FC236}">
                <a16:creationId xmlns:a16="http://schemas.microsoft.com/office/drawing/2014/main" id="{6AD07946-3B1E-4E83-B2E9-626F47776773}"/>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5566989C-1E07-4F53-BB78-7F1C9ADD1A36}"/>
              </a:ext>
            </a:extLst>
          </p:cNvPr>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sz="2000">
                <a:solidFill>
                  <a:schemeClr val="tx1"/>
                </a:solidFill>
                <a:latin typeface="Arial" panose="020B0604020202020204" pitchFamily="34" charset="0"/>
              </a:defRPr>
            </a:lvl9pPr>
          </a:lstStyle>
          <a:p>
            <a:fld id="{A20C060B-238F-47CA-B2E7-9679C13DC859}" type="slidenum">
              <a:rPr lang="en-US" altLang="en-US" sz="1300"/>
              <a:pPr/>
              <a:t>4</a:t>
            </a:fld>
            <a:endParaRPr lang="en-US" altLang="en-US" sz="1300"/>
          </a:p>
        </p:txBody>
      </p:sp>
      <p:sp>
        <p:nvSpPr>
          <p:cNvPr id="71683" name="Rectangle 2">
            <a:extLst>
              <a:ext uri="{FF2B5EF4-FFF2-40B4-BE49-F238E27FC236}">
                <a16:creationId xmlns:a16="http://schemas.microsoft.com/office/drawing/2014/main" id="{6FDD7097-C98D-4F37-94FD-CFCC3F2CB235}"/>
              </a:ext>
            </a:extLst>
          </p:cNvPr>
          <p:cNvSpPr>
            <a:spLocks noGrp="1" noRot="1" noChangeAspect="1" noChangeArrowheads="1" noTextEdit="1"/>
          </p:cNvSpPr>
          <p:nvPr>
            <p:ph type="sldImg"/>
          </p:nvPr>
        </p:nvSpPr>
        <p:spPr>
          <a:xfrm>
            <a:off x="457200" y="720725"/>
            <a:ext cx="6400800" cy="3600450"/>
          </a:xfrm>
          <a:ln/>
        </p:spPr>
      </p:sp>
      <p:sp>
        <p:nvSpPr>
          <p:cNvPr id="71684" name="Rectangle 3">
            <a:extLst>
              <a:ext uri="{FF2B5EF4-FFF2-40B4-BE49-F238E27FC236}">
                <a16:creationId xmlns:a16="http://schemas.microsoft.com/office/drawing/2014/main" id="{C16572EC-37DE-40E4-B44C-B80C202EDF88}"/>
              </a:ext>
            </a:extLst>
          </p:cNvPr>
          <p:cNvSpPr>
            <a:spLocks noGrp="1" noChangeArrowheads="1"/>
          </p:cNvSpPr>
          <p:nvPr>
            <p:ph type="body" idx="1"/>
          </p:nvPr>
        </p:nvSpPr>
        <p:spPr>
          <a:noFill/>
        </p:spPr>
        <p:txBody>
          <a:bodyPr/>
          <a:lstStyle/>
          <a:p>
            <a:pPr eaLnBrk="1" hangingPunct="1"/>
            <a:r>
              <a:rPr lang="en-US" altLang="en-US"/>
              <a:t>Rule is known as ‘6-H’</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57F590C3-7691-4CAB-A600-07A5D6B82539}"/>
              </a:ext>
            </a:extLst>
          </p:cNvPr>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sz="2000">
                <a:solidFill>
                  <a:schemeClr val="tx1"/>
                </a:solidFill>
                <a:latin typeface="Arial" panose="020B0604020202020204" pitchFamily="34" charset="0"/>
              </a:defRPr>
            </a:lvl9pPr>
          </a:lstStyle>
          <a:p>
            <a:fld id="{DB5055FD-6C31-40A5-9716-BF3D917A2583}" type="slidenum">
              <a:rPr lang="en-US" altLang="en-US" sz="1300"/>
              <a:pPr/>
              <a:t>12</a:t>
            </a:fld>
            <a:endParaRPr lang="en-US" altLang="en-US" sz="1300"/>
          </a:p>
        </p:txBody>
      </p:sp>
      <p:sp>
        <p:nvSpPr>
          <p:cNvPr id="80899" name="Rectangle 2">
            <a:extLst>
              <a:ext uri="{FF2B5EF4-FFF2-40B4-BE49-F238E27FC236}">
                <a16:creationId xmlns:a16="http://schemas.microsoft.com/office/drawing/2014/main" id="{3F4827D7-0518-4EE0-B127-1BBFAC26907E}"/>
              </a:ext>
            </a:extLst>
          </p:cNvPr>
          <p:cNvSpPr>
            <a:spLocks noGrp="1" noRot="1" noChangeAspect="1" noChangeArrowheads="1" noTextEdit="1"/>
          </p:cNvSpPr>
          <p:nvPr>
            <p:ph type="sldImg"/>
          </p:nvPr>
        </p:nvSpPr>
        <p:spPr>
          <a:xfrm>
            <a:off x="457200" y="720725"/>
            <a:ext cx="6400800" cy="3600450"/>
          </a:xfrm>
          <a:ln/>
        </p:spPr>
      </p:sp>
      <p:sp>
        <p:nvSpPr>
          <p:cNvPr id="80900" name="Rectangle 3">
            <a:extLst>
              <a:ext uri="{FF2B5EF4-FFF2-40B4-BE49-F238E27FC236}">
                <a16:creationId xmlns:a16="http://schemas.microsoft.com/office/drawing/2014/main" id="{31B505B2-329F-4F11-96AE-C4B7DE9D19F0}"/>
              </a:ext>
            </a:extLst>
          </p:cNvPr>
          <p:cNvSpPr>
            <a:spLocks noGrp="1" noChangeArrowheads="1"/>
          </p:cNvSpPr>
          <p:nvPr>
            <p:ph type="body" idx="1"/>
          </p:nvPr>
        </p:nvSpPr>
        <p:spPr>
          <a:noFill/>
        </p:spPr>
        <p:txBody>
          <a:bodyPr/>
          <a:lstStyle/>
          <a:p>
            <a:pPr eaLnBrk="1" hangingPunct="1"/>
            <a:r>
              <a:rPr lang="en-US" altLang="en-US"/>
              <a:t>Even shops that successfully petition must still spray in enclosed booths.</a:t>
            </a:r>
          </a:p>
          <a:p>
            <a:pPr eaLnBrk="1" hangingPunct="1"/>
            <a:r>
              <a:rPr lang="en-US" altLang="en-US"/>
              <a:t>Instructor provides a product list of products that contain target HAP.</a:t>
            </a:r>
          </a:p>
          <a:p>
            <a:pPr eaLnBrk="1" hangingPunct="1"/>
            <a:r>
              <a:rPr lang="en-US" altLang="en-US"/>
              <a:t>Shop using MasterTint will have 3 powdered pearls that fall into the target HAP category. Reference the product list of target HAP products. The reality is few shops (if any) will actually receive an exemption from the EPA. The Rule is aimed at reducing overspray and emissions in the shop and in the surrounding communities.</a:t>
            </a:r>
          </a:p>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25170F19-FB5C-4723-B9E8-9534B7858B39}"/>
              </a:ext>
            </a:extLst>
          </p:cNvPr>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sz="2000">
                <a:solidFill>
                  <a:schemeClr val="tx1"/>
                </a:solidFill>
                <a:latin typeface="Arial" panose="020B0604020202020204" pitchFamily="34" charset="0"/>
              </a:defRPr>
            </a:lvl9pPr>
          </a:lstStyle>
          <a:p>
            <a:fld id="{81C2C7E9-98D7-490D-A2EC-01F5FAC2F2A6}" type="slidenum">
              <a:rPr lang="en-US" altLang="en-US" sz="1300"/>
              <a:pPr/>
              <a:t>13</a:t>
            </a:fld>
            <a:endParaRPr lang="en-US" altLang="en-US" sz="1300"/>
          </a:p>
        </p:txBody>
      </p:sp>
      <p:sp>
        <p:nvSpPr>
          <p:cNvPr id="82947" name="Rectangle 2">
            <a:extLst>
              <a:ext uri="{FF2B5EF4-FFF2-40B4-BE49-F238E27FC236}">
                <a16:creationId xmlns:a16="http://schemas.microsoft.com/office/drawing/2014/main" id="{480D4E87-EA35-4994-BB5D-07A7F113ED47}"/>
              </a:ext>
            </a:extLst>
          </p:cNvPr>
          <p:cNvSpPr>
            <a:spLocks noGrp="1" noRot="1" noChangeAspect="1" noChangeArrowheads="1" noTextEdit="1"/>
          </p:cNvSpPr>
          <p:nvPr>
            <p:ph type="sldImg"/>
          </p:nvPr>
        </p:nvSpPr>
        <p:spPr>
          <a:xfrm>
            <a:off x="457200" y="720725"/>
            <a:ext cx="6400800" cy="3600450"/>
          </a:xfrm>
          <a:ln/>
        </p:spPr>
      </p:sp>
      <p:sp>
        <p:nvSpPr>
          <p:cNvPr id="82948" name="Rectangle 3">
            <a:extLst>
              <a:ext uri="{FF2B5EF4-FFF2-40B4-BE49-F238E27FC236}">
                <a16:creationId xmlns:a16="http://schemas.microsoft.com/office/drawing/2014/main" id="{41CF9B3F-A4E7-4CBD-BDB3-A3E84311ED63}"/>
              </a:ext>
            </a:extLst>
          </p:cNvPr>
          <p:cNvSpPr>
            <a:spLocks noGrp="1" noChangeArrowheads="1"/>
          </p:cNvSpPr>
          <p:nvPr>
            <p:ph type="body" idx="1"/>
          </p:nvPr>
        </p:nvSpPr>
        <p:spPr>
          <a:noFill/>
        </p:spPr>
        <p:txBody>
          <a:bodyPr/>
          <a:lstStyle/>
          <a:p>
            <a:pPr eaLnBrk="1" hangingPunct="1"/>
            <a:r>
              <a:rPr lang="en-US" altLang="en-US"/>
              <a:t>New shops and new sources (that is an existing shop with a new booth) must comply immediately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BA1357D2-0838-4E80-BCAD-7A67ACCCE665}"/>
              </a:ext>
            </a:extLst>
          </p:cNvPr>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sz="2000">
                <a:solidFill>
                  <a:schemeClr val="tx1"/>
                </a:solidFill>
                <a:latin typeface="Arial" panose="020B0604020202020204" pitchFamily="34" charset="0"/>
              </a:defRPr>
            </a:lvl9pPr>
          </a:lstStyle>
          <a:p>
            <a:fld id="{EC705BEE-C42F-444F-A529-C93E9D1409A4}" type="slidenum">
              <a:rPr lang="en-US" altLang="en-US" sz="1300"/>
              <a:pPr/>
              <a:t>16</a:t>
            </a:fld>
            <a:endParaRPr lang="en-US" altLang="en-US" sz="1300"/>
          </a:p>
        </p:txBody>
      </p:sp>
      <p:sp>
        <p:nvSpPr>
          <p:cNvPr id="87043" name="Rectangle 2">
            <a:extLst>
              <a:ext uri="{FF2B5EF4-FFF2-40B4-BE49-F238E27FC236}">
                <a16:creationId xmlns:a16="http://schemas.microsoft.com/office/drawing/2014/main" id="{BB7FD041-7814-4A6B-8538-7ECD320FDC0B}"/>
              </a:ext>
            </a:extLst>
          </p:cNvPr>
          <p:cNvSpPr>
            <a:spLocks noGrp="1" noRot="1" noChangeAspect="1" noChangeArrowheads="1" noTextEdit="1"/>
          </p:cNvSpPr>
          <p:nvPr>
            <p:ph type="sldImg"/>
          </p:nvPr>
        </p:nvSpPr>
        <p:spPr>
          <a:xfrm>
            <a:off x="457200" y="720725"/>
            <a:ext cx="6400800" cy="3600450"/>
          </a:xfrm>
          <a:ln/>
        </p:spPr>
      </p:sp>
      <p:sp>
        <p:nvSpPr>
          <p:cNvPr id="87044" name="Rectangle 3">
            <a:extLst>
              <a:ext uri="{FF2B5EF4-FFF2-40B4-BE49-F238E27FC236}">
                <a16:creationId xmlns:a16="http://schemas.microsoft.com/office/drawing/2014/main" id="{7BCF8B00-6D0B-4328-8D12-384973431D80}"/>
              </a:ext>
            </a:extLst>
          </p:cNvPr>
          <p:cNvSpPr>
            <a:spLocks noGrp="1" noChangeArrowheads="1"/>
          </p:cNvSpPr>
          <p:nvPr>
            <p:ph type="body" idx="1"/>
          </p:nvPr>
        </p:nvSpPr>
        <p:spPr>
          <a:noFill/>
        </p:spPr>
        <p:txBody>
          <a:bodyPr/>
          <a:lstStyle/>
          <a:p>
            <a:pPr eaLnBrk="1" hangingPunct="1"/>
            <a:r>
              <a:rPr lang="en-US" altLang="en-US" dirty="0"/>
              <a:t>Cups smaller than 3.0 ounces are permitted – for pinstriping and touch-ups. Gun manufacturers provide documentation for non-HVLP, 65%</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5CEB7F4B-127A-465F-9DB9-56E8F5E94797}"/>
              </a:ext>
            </a:extLst>
          </p:cNvPr>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sz="2000">
                <a:solidFill>
                  <a:schemeClr val="tx1"/>
                </a:solidFill>
                <a:latin typeface="Arial" panose="020B0604020202020204" pitchFamily="34" charset="0"/>
              </a:defRPr>
            </a:lvl9pPr>
          </a:lstStyle>
          <a:p>
            <a:fld id="{00FF6D4E-B904-402C-8061-AA7EAED4F39E}" type="slidenum">
              <a:rPr lang="en-US" altLang="en-US" sz="1300"/>
              <a:pPr/>
              <a:t>17</a:t>
            </a:fld>
            <a:endParaRPr lang="en-US" altLang="en-US" sz="1300"/>
          </a:p>
        </p:txBody>
      </p:sp>
      <p:sp>
        <p:nvSpPr>
          <p:cNvPr id="89091" name="Rectangle 2">
            <a:extLst>
              <a:ext uri="{FF2B5EF4-FFF2-40B4-BE49-F238E27FC236}">
                <a16:creationId xmlns:a16="http://schemas.microsoft.com/office/drawing/2014/main" id="{313BFF37-E394-4EA7-908D-D2EE2695E9D1}"/>
              </a:ext>
            </a:extLst>
          </p:cNvPr>
          <p:cNvSpPr>
            <a:spLocks noGrp="1" noRot="1" noChangeAspect="1" noChangeArrowheads="1" noTextEdit="1"/>
          </p:cNvSpPr>
          <p:nvPr>
            <p:ph type="sldImg"/>
          </p:nvPr>
        </p:nvSpPr>
        <p:spPr>
          <a:xfrm>
            <a:off x="457200" y="720725"/>
            <a:ext cx="6400800" cy="3600450"/>
          </a:xfrm>
          <a:ln/>
        </p:spPr>
      </p:sp>
      <p:sp>
        <p:nvSpPr>
          <p:cNvPr id="89092" name="Rectangle 3">
            <a:extLst>
              <a:ext uri="{FF2B5EF4-FFF2-40B4-BE49-F238E27FC236}">
                <a16:creationId xmlns:a16="http://schemas.microsoft.com/office/drawing/2014/main" id="{67255CAC-5BE9-424D-9984-78E75B24C12A}"/>
              </a:ext>
            </a:extLst>
          </p:cNvPr>
          <p:cNvSpPr>
            <a:spLocks noGrp="1" noChangeArrowheads="1"/>
          </p:cNvSpPr>
          <p:nvPr>
            <p:ph type="body" idx="1"/>
          </p:nvPr>
        </p:nvSpPr>
        <p:spPr>
          <a:noFill/>
        </p:spPr>
        <p:txBody>
          <a:bodyPr/>
          <a:lstStyle/>
          <a:p>
            <a:pPr eaLnBrk="1" hangingPunct="1"/>
            <a:r>
              <a:rPr lang="en-US" altLang="en-US"/>
              <a:t>Hobbyists or personal use (2 cars or less a year) and non-profits excluded.</a:t>
            </a:r>
          </a:p>
          <a:p>
            <a:pPr eaLnBrk="1" hangingPunct="1"/>
            <a:r>
              <a:rPr lang="en-US" altLang="en-US"/>
              <a:t>Non-atomizing technology includes: brushes, rollers, hand-wiping; flow, dip, electro-deposition, web, and coil coatings techniques; and touch up markers or marking pens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64C15985-18B7-4A28-B503-93A70331E6E7}"/>
              </a:ext>
            </a:extLst>
          </p:cNvPr>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sz="2000">
                <a:solidFill>
                  <a:schemeClr val="tx1"/>
                </a:solidFill>
                <a:latin typeface="Arial" panose="020B0604020202020204" pitchFamily="34" charset="0"/>
              </a:defRPr>
            </a:lvl9pPr>
          </a:lstStyle>
          <a:p>
            <a:fld id="{70F71BE2-31B4-481D-A182-637DEFAE718B}" type="slidenum">
              <a:rPr lang="en-US" altLang="en-US" sz="1300"/>
              <a:pPr/>
              <a:t>20</a:t>
            </a:fld>
            <a:endParaRPr lang="en-US" altLang="en-US" sz="1300"/>
          </a:p>
        </p:txBody>
      </p:sp>
      <p:sp>
        <p:nvSpPr>
          <p:cNvPr id="92163" name="Rectangle 2">
            <a:extLst>
              <a:ext uri="{FF2B5EF4-FFF2-40B4-BE49-F238E27FC236}">
                <a16:creationId xmlns:a16="http://schemas.microsoft.com/office/drawing/2014/main" id="{D289F1DA-380F-4AD7-BCBA-85AE83F08D66}"/>
              </a:ext>
            </a:extLst>
          </p:cNvPr>
          <p:cNvSpPr>
            <a:spLocks noGrp="1" noRot="1" noChangeAspect="1" noChangeArrowheads="1" noTextEdit="1"/>
          </p:cNvSpPr>
          <p:nvPr>
            <p:ph type="sldImg"/>
          </p:nvPr>
        </p:nvSpPr>
        <p:spPr>
          <a:xfrm>
            <a:off x="457200" y="720725"/>
            <a:ext cx="6400800" cy="3600450"/>
          </a:xfrm>
          <a:ln/>
        </p:spPr>
      </p:sp>
      <p:sp>
        <p:nvSpPr>
          <p:cNvPr id="92164" name="Rectangle 3">
            <a:extLst>
              <a:ext uri="{FF2B5EF4-FFF2-40B4-BE49-F238E27FC236}">
                <a16:creationId xmlns:a16="http://schemas.microsoft.com/office/drawing/2014/main" id="{D77E2B3F-8892-401F-BB94-ADE14B606436}"/>
              </a:ext>
            </a:extLst>
          </p:cNvPr>
          <p:cNvSpPr>
            <a:spLocks noGrp="1" noChangeArrowheads="1"/>
          </p:cNvSpPr>
          <p:nvPr>
            <p:ph type="body" idx="1"/>
          </p:nvPr>
        </p:nvSpPr>
        <p:spPr>
          <a:noFill/>
        </p:spPr>
        <p:txBody>
          <a:bodyPr/>
          <a:lstStyle/>
          <a:p>
            <a:pPr eaLnBrk="1" hangingPunct="1"/>
            <a:r>
              <a:rPr lang="en-US" altLang="en-US" dirty="0"/>
              <a:t>Instructor Note: be prepared to visit and review these websites</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Master" Target="../slideMasters/slideMaster1.xml"/><Relationship Id="rId7" Type="http://schemas.openxmlformats.org/officeDocument/2006/relationships/image" Target="../media/image6.jp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5.tif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xalta Title Slide">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20A24643-2076-BF46-940C-C8D616BFB670}"/>
              </a:ext>
            </a:extLst>
          </p:cNvPr>
          <p:cNvSpPr/>
          <p:nvPr/>
        </p:nvSpPr>
        <p:spPr>
          <a:xfrm>
            <a:off x="0" y="5604932"/>
            <a:ext cx="3437467" cy="12530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211E77C-BCFC-B24D-B424-3471AAF25C85}"/>
              </a:ext>
            </a:extLst>
          </p:cNvPr>
          <p:cNvPicPr>
            <a:picLocks noChangeAspect="1"/>
          </p:cNvPicPr>
          <p:nvPr/>
        </p:nvPicPr>
        <p:blipFill>
          <a:blip r:embed="rId2"/>
          <a:stretch>
            <a:fillRect/>
          </a:stretch>
        </p:blipFill>
        <p:spPr>
          <a:xfrm>
            <a:off x="0" y="0"/>
            <a:ext cx="12192000" cy="6858000"/>
          </a:xfrm>
          <a:prstGeom prst="rect">
            <a:avLst/>
          </a:prstGeom>
        </p:spPr>
      </p:pic>
      <p:pic>
        <p:nvPicPr>
          <p:cNvPr id="22" name="Picture 21">
            <a:extLst>
              <a:ext uri="{FF2B5EF4-FFF2-40B4-BE49-F238E27FC236}">
                <a16:creationId xmlns:a16="http://schemas.microsoft.com/office/drawing/2014/main" id="{19D8C0C7-52AD-2D4F-94FE-5F2D432358BB}"/>
              </a:ext>
            </a:extLst>
          </p:cNvPr>
          <p:cNvPicPr>
            <a:picLocks noChangeAspect="1"/>
          </p:cNvPicPr>
          <p:nvPr/>
        </p:nvPicPr>
        <p:blipFill>
          <a:blip r:embed="rId3"/>
          <a:stretch>
            <a:fillRect/>
          </a:stretch>
        </p:blipFill>
        <p:spPr>
          <a:xfrm>
            <a:off x="10275040" y="6590298"/>
            <a:ext cx="1778000" cy="215900"/>
          </a:xfrm>
          <a:prstGeom prst="rect">
            <a:avLst/>
          </a:prstGeom>
        </p:spPr>
      </p:pic>
      <p:sp>
        <p:nvSpPr>
          <p:cNvPr id="19" name="TextBox 18"/>
          <p:cNvSpPr txBox="1"/>
          <p:nvPr/>
        </p:nvSpPr>
        <p:spPr>
          <a:xfrm>
            <a:off x="5890518" y="4027470"/>
            <a:ext cx="60959" cy="369332"/>
          </a:xfrm>
          <a:prstGeom prst="rect">
            <a:avLst/>
          </a:prstGeom>
          <a:noFill/>
        </p:spPr>
        <p:txBody>
          <a:bodyPr wrap="square" rtlCol="0">
            <a:spAutoFit/>
          </a:bodyPr>
          <a:lstStyle/>
          <a:p>
            <a:endParaRPr lang="en-US" sz="1800" dirty="0"/>
          </a:p>
        </p:txBody>
      </p:sp>
      <p:sp>
        <p:nvSpPr>
          <p:cNvPr id="9" name="Subtitle 2">
            <a:extLst>
              <a:ext uri="{FF2B5EF4-FFF2-40B4-BE49-F238E27FC236}">
                <a16:creationId xmlns:a16="http://schemas.microsoft.com/office/drawing/2014/main" id="{69B10113-ABC5-644F-8829-2F6D2E30AD54}"/>
              </a:ext>
            </a:extLst>
          </p:cNvPr>
          <p:cNvSpPr>
            <a:spLocks noGrp="1"/>
          </p:cNvSpPr>
          <p:nvPr>
            <p:ph type="subTitle" idx="1" hasCustomPrompt="1"/>
          </p:nvPr>
        </p:nvSpPr>
        <p:spPr>
          <a:xfrm>
            <a:off x="6368879" y="4047179"/>
            <a:ext cx="5405718" cy="484187"/>
          </a:xfrm>
          <a:prstGeom prst="rect">
            <a:avLst/>
          </a:prstGeom>
        </p:spPr>
        <p:txBody>
          <a:bodyPr>
            <a:normAutofit/>
          </a:bodyPr>
          <a:lstStyle>
            <a:lvl1pPr marL="0" indent="0" algn="ctr">
              <a:buNone/>
              <a:defRPr sz="1600" baseline="0">
                <a:solidFill>
                  <a:srgbClr val="000000"/>
                </a:solidFill>
                <a:latin typeface="Arial" charset="0"/>
                <a:ea typeface="Arial" charset="0"/>
                <a:cs typeface="Arial"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pPr lvl="0"/>
            <a:r>
              <a:rPr lang="en-US" dirty="0"/>
              <a:t>Sub headline Arial Bold 14/16</a:t>
            </a:r>
          </a:p>
        </p:txBody>
      </p:sp>
      <p:sp>
        <p:nvSpPr>
          <p:cNvPr id="14" name="Title 7">
            <a:extLst>
              <a:ext uri="{FF2B5EF4-FFF2-40B4-BE49-F238E27FC236}">
                <a16:creationId xmlns:a16="http://schemas.microsoft.com/office/drawing/2014/main" id="{73F08AE2-DEE0-6B4C-B64A-2A74CEA8E556}"/>
              </a:ext>
            </a:extLst>
          </p:cNvPr>
          <p:cNvSpPr>
            <a:spLocks noGrp="1"/>
          </p:cNvSpPr>
          <p:nvPr>
            <p:ph type="title" hasCustomPrompt="1"/>
          </p:nvPr>
        </p:nvSpPr>
        <p:spPr>
          <a:xfrm>
            <a:off x="6368879" y="3535892"/>
            <a:ext cx="5405718" cy="561014"/>
          </a:xfrm>
          <a:prstGeom prst="rect">
            <a:avLst/>
          </a:prstGeom>
          <a:ln>
            <a:noFill/>
          </a:ln>
        </p:spPr>
        <p:txBody>
          <a:bodyPr>
            <a:normAutofit/>
          </a:bodyPr>
          <a:lstStyle>
            <a:lvl1pPr algn="ctr">
              <a:lnSpc>
                <a:spcPct val="100000"/>
              </a:lnSpc>
              <a:defRPr sz="2000" b="1">
                <a:solidFill>
                  <a:srgbClr val="C00000"/>
                </a:solidFill>
                <a:latin typeface="Arial" charset="0"/>
                <a:ea typeface="Arial" charset="0"/>
                <a:cs typeface="Arial" charset="0"/>
              </a:defRPr>
            </a:lvl1pPr>
          </a:lstStyle>
          <a:p>
            <a:r>
              <a:rPr lang="en-US" dirty="0"/>
              <a:t>Cover slide headline </a:t>
            </a:r>
            <a:r>
              <a:rPr lang="en-US" dirty="0" err="1"/>
              <a:t>arial</a:t>
            </a:r>
            <a:r>
              <a:rPr lang="en-US" dirty="0"/>
              <a:t> bold 18/20 </a:t>
            </a:r>
          </a:p>
        </p:txBody>
      </p:sp>
      <p:pic>
        <p:nvPicPr>
          <p:cNvPr id="15" name="Picture 14">
            <a:extLst>
              <a:ext uri="{FF2B5EF4-FFF2-40B4-BE49-F238E27FC236}">
                <a16:creationId xmlns:a16="http://schemas.microsoft.com/office/drawing/2014/main" id="{69CD85F8-3A02-0645-9705-C20A9A73CF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9895" y="1616883"/>
            <a:ext cx="2465757" cy="1991878"/>
          </a:xfrm>
          <a:prstGeom prst="rect">
            <a:avLst/>
          </a:prstGeom>
        </p:spPr>
      </p:pic>
    </p:spTree>
    <p:extLst>
      <p:ext uri="{BB962C8B-B14F-4D97-AF65-F5344CB8AC3E}">
        <p14:creationId xmlns:p14="http://schemas.microsoft.com/office/powerpoint/2010/main" val="116701733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xalta 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8CBB52A-F26F-634F-92C9-F77644920666}"/>
              </a:ext>
            </a:extLst>
          </p:cNvPr>
          <p:cNvSpPr/>
          <p:nvPr/>
        </p:nvSpPr>
        <p:spPr>
          <a:xfrm>
            <a:off x="0" y="6522562"/>
            <a:ext cx="12192000" cy="3354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9F67779A-F7C3-C444-84A4-33A9BDB8B74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51" y="6295889"/>
            <a:ext cx="12195051" cy="586291"/>
          </a:xfrm>
          <a:prstGeom prst="rect">
            <a:avLst/>
          </a:prstGeom>
        </p:spPr>
      </p:pic>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39016362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0" name="think-cell Slide" r:id="rId5" imgW="384" imgH="384" progId="TCLayout.ActiveDocument.1">
                  <p:embed/>
                </p:oleObj>
              </mc:Choice>
              <mc:Fallback>
                <p:oleObj name="think-cell Slide" r:id="rId5" imgW="384" imgH="384"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7020" y="136991"/>
            <a:ext cx="736788" cy="614410"/>
          </a:xfrm>
          <a:prstGeom prst="rect">
            <a:avLst/>
          </a:prstGeom>
        </p:spPr>
      </p:pic>
      <p:sp>
        <p:nvSpPr>
          <p:cNvPr id="14" name="Content Placeholder 7"/>
          <p:cNvSpPr>
            <a:spLocks noGrp="1"/>
          </p:cNvSpPr>
          <p:nvPr>
            <p:ph sz="quarter" idx="13" hasCustomPrompt="1"/>
          </p:nvPr>
        </p:nvSpPr>
        <p:spPr>
          <a:xfrm>
            <a:off x="402723" y="330826"/>
            <a:ext cx="9897415" cy="313610"/>
          </a:xfrm>
        </p:spPr>
        <p:txBody>
          <a:bodyPr>
            <a:normAutofit/>
          </a:bodyPr>
          <a:lstStyle>
            <a:lvl1pPr marL="0" indent="0">
              <a:buFontTx/>
              <a:buNone/>
              <a:defRPr sz="2000" b="1">
                <a:solidFill>
                  <a:srgbClr val="C00000"/>
                </a:solidFill>
                <a:latin typeface="Arial" charset="0"/>
                <a:ea typeface="Arial" charset="0"/>
                <a:cs typeface="Arial" charset="0"/>
              </a:defRPr>
            </a:lvl1pPr>
          </a:lstStyle>
          <a:p>
            <a:pPr lvl="0"/>
            <a:r>
              <a:rPr lang="en-US" dirty="0"/>
              <a:t>Headline Arial Bold 20/22</a:t>
            </a:r>
          </a:p>
        </p:txBody>
      </p:sp>
      <p:sp>
        <p:nvSpPr>
          <p:cNvPr id="16" name="Text Placeholder 9"/>
          <p:cNvSpPr>
            <a:spLocks noGrp="1"/>
          </p:cNvSpPr>
          <p:nvPr>
            <p:ph type="body" sz="quarter" idx="14" hasCustomPrompt="1"/>
          </p:nvPr>
        </p:nvSpPr>
        <p:spPr>
          <a:xfrm>
            <a:off x="402723" y="947901"/>
            <a:ext cx="11291085" cy="4435237"/>
          </a:xfrm>
        </p:spPr>
        <p:txBody>
          <a:bodyPr/>
          <a:lstStyle>
            <a:lvl1pPr marL="228600" indent="-228600">
              <a:buClr>
                <a:srgbClr val="D81A2D"/>
              </a:buClr>
              <a:buFont typeface="Wingdings" panose="05000000000000000000" pitchFamily="2" charset="2"/>
              <a:buChar char="§"/>
              <a:defRPr sz="1800">
                <a:latin typeface="Arial" charset="0"/>
                <a:ea typeface="Arial" charset="0"/>
                <a:cs typeface="Arial" charset="0"/>
              </a:defRPr>
            </a:lvl1pPr>
            <a:lvl2pPr marL="685800" indent="-228600">
              <a:buClr>
                <a:srgbClr val="D81A2D"/>
              </a:buClr>
              <a:buFont typeface="Arial" panose="020B0604020202020204" pitchFamily="34" charset="0"/>
              <a:buChar char="•"/>
              <a:defRPr sz="1600">
                <a:latin typeface="Arial" charset="0"/>
                <a:ea typeface="Arial" charset="0"/>
                <a:cs typeface="Arial" charset="0"/>
              </a:defRPr>
            </a:lvl2pPr>
            <a:lvl3pPr marL="1257300" indent="-342900">
              <a:buClr>
                <a:srgbClr val="D81A2D"/>
              </a:buClr>
              <a:buFont typeface="+mj-lt"/>
              <a:buAutoNum type="arabicPeriod"/>
              <a:defRPr sz="1400">
                <a:latin typeface="Arial" charset="0"/>
                <a:ea typeface="Arial" charset="0"/>
                <a:cs typeface="Arial" charset="0"/>
              </a:defRPr>
            </a:lvl3pPr>
          </a:lstStyle>
          <a:p>
            <a:pPr lvl="0"/>
            <a:r>
              <a:rPr lang="en-US" dirty="0"/>
              <a:t>Sample second list level text Arial 18/20</a:t>
            </a:r>
          </a:p>
          <a:p>
            <a:pPr lvl="1"/>
            <a:r>
              <a:rPr lang="en-US" dirty="0"/>
              <a:t>Second level 16/18</a:t>
            </a:r>
          </a:p>
          <a:p>
            <a:pPr lvl="2"/>
            <a:r>
              <a:rPr lang="en-US" dirty="0"/>
              <a:t>Third level 14/16</a:t>
            </a:r>
          </a:p>
        </p:txBody>
      </p:sp>
      <p:sp>
        <p:nvSpPr>
          <p:cNvPr id="10" name="Subtitle 2"/>
          <p:cNvSpPr txBox="1">
            <a:spLocks/>
          </p:cNvSpPr>
          <p:nvPr/>
        </p:nvSpPr>
        <p:spPr>
          <a:xfrm>
            <a:off x="0" y="6589209"/>
            <a:ext cx="12192003" cy="327147"/>
          </a:xfrm>
          <a:prstGeom prst="rect">
            <a:avLst/>
          </a:prstGeom>
        </p:spPr>
        <p:txBody>
          <a:bodyPr>
            <a:normAutofit/>
          </a:bodyPr>
          <a:lstStyle>
            <a:lvl1pPr marL="0" indent="0" algn="ctr" defTabSz="914377" rtl="0" eaLnBrk="1" latinLnBrk="0" hangingPunct="1">
              <a:lnSpc>
                <a:spcPct val="90000"/>
              </a:lnSpc>
              <a:spcBef>
                <a:spcPts val="1000"/>
              </a:spcBef>
              <a:buFont typeface="Arial"/>
              <a:buNone/>
              <a:defRPr sz="1800" kern="1200" baseline="0">
                <a:solidFill>
                  <a:schemeClr val="bg1"/>
                </a:solidFill>
                <a:latin typeface="Arial" charset="0"/>
                <a:ea typeface="Arial" charset="0"/>
                <a:cs typeface="Arial" charset="0"/>
              </a:defRPr>
            </a:lvl1pPr>
            <a:lvl2pPr marL="457189" indent="0" algn="ctr" defTabSz="914377"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377" indent="0" algn="ctr" defTabSz="914377"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566" indent="0" algn="ctr" defTabSz="914377"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754" indent="0" algn="ctr" defTabSz="914377"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5943" indent="0" algn="ctr" defTabSz="914377"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fld id="{9487A546-8333-DF48-981B-461632B5F9AB}" type="slidenum">
              <a:rPr lang="en-US" sz="900" baseline="0" smtClean="0">
                <a:solidFill>
                  <a:schemeClr val="bg1"/>
                </a:solidFill>
              </a:rPr>
              <a:t>‹#›</a:t>
            </a:fld>
            <a:endParaRPr lang="en-US" sz="900" baseline="0">
              <a:solidFill>
                <a:schemeClr val="bg1"/>
              </a:solidFill>
            </a:endParaRPr>
          </a:p>
        </p:txBody>
      </p:sp>
      <p:sp>
        <p:nvSpPr>
          <p:cNvPr id="6" name="TextBox 5"/>
          <p:cNvSpPr txBox="1"/>
          <p:nvPr/>
        </p:nvSpPr>
        <p:spPr>
          <a:xfrm>
            <a:off x="219843" y="6576856"/>
            <a:ext cx="1874520" cy="215444"/>
          </a:xfrm>
          <a:prstGeom prst="rect">
            <a:avLst/>
          </a:prstGeom>
          <a:noFill/>
        </p:spPr>
        <p:txBody>
          <a:bodyPr wrap="square" rtlCol="0">
            <a:spAutoFit/>
          </a:bodyPr>
          <a:lstStyle/>
          <a:p>
            <a:r>
              <a:rPr lang="en-US" sz="750" b="1" spc="100" baseline="0">
                <a:solidFill>
                  <a:schemeClr val="bg1"/>
                </a:solidFill>
                <a:latin typeface="Neo Sans Pro" charset="0"/>
                <a:ea typeface="Neo Sans Pro" charset="0"/>
                <a:cs typeface="Neo Sans Pro" charset="0"/>
              </a:rPr>
              <a:t>PROPRIETARY</a:t>
            </a:r>
          </a:p>
        </p:txBody>
      </p:sp>
      <p:pic>
        <p:nvPicPr>
          <p:cNvPr id="11" name="Picture 10">
            <a:extLst>
              <a:ext uri="{FF2B5EF4-FFF2-40B4-BE49-F238E27FC236}">
                <a16:creationId xmlns:a16="http://schemas.microsoft.com/office/drawing/2014/main" id="{3E3C2A45-A97F-1140-A6F9-EFA28E0ABE9B}"/>
              </a:ext>
            </a:extLst>
          </p:cNvPr>
          <p:cNvPicPr>
            <a:picLocks noChangeAspect="1"/>
          </p:cNvPicPr>
          <p:nvPr/>
        </p:nvPicPr>
        <p:blipFill>
          <a:blip r:embed="rId8"/>
          <a:stretch>
            <a:fillRect/>
          </a:stretch>
        </p:blipFill>
        <p:spPr>
          <a:xfrm>
            <a:off x="10275040" y="6590298"/>
            <a:ext cx="1778000" cy="215900"/>
          </a:xfrm>
          <a:prstGeom prst="rect">
            <a:avLst/>
          </a:prstGeom>
        </p:spPr>
      </p:pic>
    </p:spTree>
    <p:extLst>
      <p:ext uri="{BB962C8B-B14F-4D97-AF65-F5344CB8AC3E}">
        <p14:creationId xmlns:p14="http://schemas.microsoft.com/office/powerpoint/2010/main" val="101134766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xalta End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12CDDA-E8F4-6D4D-8982-CDC0C371E66A}"/>
              </a:ext>
            </a:extLst>
          </p:cNvPr>
          <p:cNvSpPr/>
          <p:nvPr/>
        </p:nvSpPr>
        <p:spPr>
          <a:xfrm>
            <a:off x="0" y="6522562"/>
            <a:ext cx="12192000" cy="3354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a:extLst>
              <a:ext uri="{FF2B5EF4-FFF2-40B4-BE49-F238E27FC236}">
                <a16:creationId xmlns:a16="http://schemas.microsoft.com/office/drawing/2014/main" id="{0A1DDED3-FABE-B94A-B1EE-232268CEE59F}"/>
              </a:ext>
            </a:extLst>
          </p:cNvPr>
          <p:cNvSpPr>
            <a:spLocks noGrp="1"/>
          </p:cNvSpPr>
          <p:nvPr>
            <p:ph type="subTitle" idx="1" hasCustomPrompt="1"/>
          </p:nvPr>
        </p:nvSpPr>
        <p:spPr>
          <a:xfrm>
            <a:off x="0" y="4364422"/>
            <a:ext cx="12192000" cy="484187"/>
          </a:xfrm>
          <a:prstGeom prst="rect">
            <a:avLst/>
          </a:prstGeom>
        </p:spPr>
        <p:txBody>
          <a:bodyPr>
            <a:normAutofit/>
          </a:bodyPr>
          <a:lstStyle>
            <a:lvl1pPr marL="0" indent="0" algn="ctr">
              <a:buNone/>
              <a:defRPr sz="1600" baseline="0">
                <a:solidFill>
                  <a:srgbClr val="000000"/>
                </a:solidFill>
                <a:latin typeface="Arial" charset="0"/>
                <a:ea typeface="Arial" charset="0"/>
                <a:cs typeface="Arial"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pPr lvl="0"/>
            <a:r>
              <a:rPr lang="en-US" dirty="0"/>
              <a:t>Sub headline Arial Bold 14/16</a:t>
            </a:r>
          </a:p>
        </p:txBody>
      </p:sp>
      <p:sp>
        <p:nvSpPr>
          <p:cNvPr id="12" name="Title 7">
            <a:extLst>
              <a:ext uri="{FF2B5EF4-FFF2-40B4-BE49-F238E27FC236}">
                <a16:creationId xmlns:a16="http://schemas.microsoft.com/office/drawing/2014/main" id="{E7BF31E7-D8EF-BB48-8A23-56784613F60F}"/>
              </a:ext>
            </a:extLst>
          </p:cNvPr>
          <p:cNvSpPr>
            <a:spLocks noGrp="1"/>
          </p:cNvSpPr>
          <p:nvPr>
            <p:ph type="title" hasCustomPrompt="1"/>
          </p:nvPr>
        </p:nvSpPr>
        <p:spPr>
          <a:xfrm>
            <a:off x="-3051" y="3853135"/>
            <a:ext cx="12195051" cy="561014"/>
          </a:xfrm>
          <a:prstGeom prst="rect">
            <a:avLst/>
          </a:prstGeom>
          <a:ln>
            <a:noFill/>
          </a:ln>
        </p:spPr>
        <p:txBody>
          <a:bodyPr>
            <a:normAutofit/>
          </a:bodyPr>
          <a:lstStyle>
            <a:lvl1pPr algn="ctr">
              <a:lnSpc>
                <a:spcPct val="100000"/>
              </a:lnSpc>
              <a:defRPr sz="2000" b="1">
                <a:solidFill>
                  <a:srgbClr val="C00000"/>
                </a:solidFill>
                <a:latin typeface="Arial" charset="0"/>
                <a:ea typeface="Arial" charset="0"/>
                <a:cs typeface="Arial" charset="0"/>
              </a:defRPr>
            </a:lvl1pPr>
          </a:lstStyle>
          <a:p>
            <a:r>
              <a:rPr lang="en-US" dirty="0"/>
              <a:t>Cover slide headline </a:t>
            </a:r>
            <a:r>
              <a:rPr lang="en-US" dirty="0" err="1"/>
              <a:t>arial</a:t>
            </a:r>
            <a:r>
              <a:rPr lang="en-US" dirty="0"/>
              <a:t> bold 18/20 </a:t>
            </a:r>
          </a:p>
        </p:txBody>
      </p:sp>
      <p:pic>
        <p:nvPicPr>
          <p:cNvPr id="13" name="Picture 12">
            <a:extLst>
              <a:ext uri="{FF2B5EF4-FFF2-40B4-BE49-F238E27FC236}">
                <a16:creationId xmlns:a16="http://schemas.microsoft.com/office/drawing/2014/main" id="{142DEFFF-E90F-B74A-89E0-EDF6C1D9CA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3122" y="1934126"/>
            <a:ext cx="2465757" cy="1991878"/>
          </a:xfrm>
          <a:prstGeom prst="rect">
            <a:avLst/>
          </a:prstGeom>
        </p:spPr>
      </p:pic>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51" y="6295889"/>
            <a:ext cx="12195051" cy="586291"/>
          </a:xfrm>
          <a:prstGeom prst="rect">
            <a:avLst/>
          </a:prstGeom>
        </p:spPr>
      </p:pic>
      <p:sp>
        <p:nvSpPr>
          <p:cNvPr id="19" name="TextBox 18"/>
          <p:cNvSpPr txBox="1"/>
          <p:nvPr/>
        </p:nvSpPr>
        <p:spPr>
          <a:xfrm>
            <a:off x="5890518" y="4027470"/>
            <a:ext cx="60959" cy="369332"/>
          </a:xfrm>
          <a:prstGeom prst="rect">
            <a:avLst/>
          </a:prstGeom>
          <a:noFill/>
        </p:spPr>
        <p:txBody>
          <a:bodyPr wrap="square" rtlCol="0">
            <a:spAutoFit/>
          </a:bodyPr>
          <a:lstStyle/>
          <a:p>
            <a:endParaRPr lang="en-US" sz="1800"/>
          </a:p>
        </p:txBody>
      </p:sp>
      <p:pic>
        <p:nvPicPr>
          <p:cNvPr id="9" name="Picture 8">
            <a:extLst>
              <a:ext uri="{FF2B5EF4-FFF2-40B4-BE49-F238E27FC236}">
                <a16:creationId xmlns:a16="http://schemas.microsoft.com/office/drawing/2014/main" id="{13233F09-F2A0-BA4B-B868-1639C8484BF9}"/>
              </a:ext>
            </a:extLst>
          </p:cNvPr>
          <p:cNvPicPr>
            <a:picLocks noChangeAspect="1"/>
          </p:cNvPicPr>
          <p:nvPr/>
        </p:nvPicPr>
        <p:blipFill>
          <a:blip r:embed="rId4"/>
          <a:stretch>
            <a:fillRect/>
          </a:stretch>
        </p:blipFill>
        <p:spPr>
          <a:xfrm>
            <a:off x="10275040" y="6590298"/>
            <a:ext cx="1778000" cy="215900"/>
          </a:xfrm>
          <a:prstGeom prst="rect">
            <a:avLst/>
          </a:prstGeom>
        </p:spPr>
      </p:pic>
    </p:spTree>
    <p:extLst>
      <p:ext uri="{BB962C8B-B14F-4D97-AF65-F5344CB8AC3E}">
        <p14:creationId xmlns:p14="http://schemas.microsoft.com/office/powerpoint/2010/main" val="388644647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_Axalta Title and Content">
    <p:spTree>
      <p:nvGrpSpPr>
        <p:cNvPr id="1" name=""/>
        <p:cNvGrpSpPr/>
        <p:nvPr/>
      </p:nvGrpSpPr>
      <p:grpSpPr>
        <a:xfrm>
          <a:off x="0" y="0"/>
          <a:ext cx="0" cy="0"/>
          <a:chOff x="0" y="0"/>
          <a:chExt cx="0" cy="0"/>
        </a:xfrm>
      </p:grpSpPr>
      <p:sp>
        <p:nvSpPr>
          <p:cNvPr id="16" name="Text Placeholder 9"/>
          <p:cNvSpPr>
            <a:spLocks noGrp="1"/>
          </p:cNvSpPr>
          <p:nvPr>
            <p:ph type="body" sz="quarter" idx="14" hasCustomPrompt="1"/>
          </p:nvPr>
        </p:nvSpPr>
        <p:spPr>
          <a:xfrm>
            <a:off x="402724" y="1412069"/>
            <a:ext cx="11291085" cy="4435237"/>
          </a:xfrm>
        </p:spPr>
        <p:txBody>
          <a:bodyPr>
            <a:normAutofit/>
          </a:bodyPr>
          <a:lstStyle>
            <a:lvl1pPr marL="171450" indent="-171450">
              <a:lnSpc>
                <a:spcPct val="100000"/>
              </a:lnSpc>
              <a:buClr>
                <a:srgbClr val="D81A2D"/>
              </a:buClr>
              <a:buFont typeface="Wingdings" panose="05000000000000000000" pitchFamily="2" charset="2"/>
              <a:buChar char="§"/>
              <a:defRPr sz="2400">
                <a:latin typeface="Arial" charset="0"/>
                <a:ea typeface="Arial" charset="0"/>
                <a:cs typeface="Arial" charset="0"/>
              </a:defRPr>
            </a:lvl1pPr>
            <a:lvl2pPr marL="514350" indent="-171450">
              <a:lnSpc>
                <a:spcPct val="100000"/>
              </a:lnSpc>
              <a:buClr>
                <a:srgbClr val="D81A2D"/>
              </a:buClr>
              <a:buFont typeface="Wingdings" panose="05000000000000000000" pitchFamily="2" charset="2"/>
              <a:buChar char="ü"/>
              <a:defRPr sz="2000">
                <a:latin typeface="Arial" charset="0"/>
                <a:ea typeface="Arial" charset="0"/>
                <a:cs typeface="Arial" charset="0"/>
              </a:defRPr>
            </a:lvl2pPr>
            <a:lvl3pPr marL="857250" indent="-171450">
              <a:lnSpc>
                <a:spcPct val="100000"/>
              </a:lnSpc>
              <a:buClr>
                <a:srgbClr val="D81A2D"/>
              </a:buClr>
              <a:buFont typeface="Arial" panose="020B0604020202020204" pitchFamily="34" charset="0"/>
              <a:buChar char="•"/>
              <a:defRPr sz="2000">
                <a:latin typeface="Arial" charset="0"/>
                <a:ea typeface="Arial" charset="0"/>
                <a:cs typeface="Arial" charset="0"/>
              </a:defRPr>
            </a:lvl3pPr>
          </a:lstStyle>
          <a:p>
            <a:pPr lvl="0"/>
            <a:r>
              <a:rPr lang="en-US" dirty="0"/>
              <a:t>Sample second list level text Arial 18/20</a:t>
            </a:r>
          </a:p>
          <a:p>
            <a:pPr lvl="1"/>
            <a:r>
              <a:rPr lang="en-US" dirty="0"/>
              <a:t>Second level 16/18</a:t>
            </a:r>
          </a:p>
          <a:p>
            <a:pPr lvl="2"/>
            <a:r>
              <a:rPr lang="en-US" dirty="0"/>
              <a:t>Third level 14/16</a:t>
            </a:r>
          </a:p>
        </p:txBody>
      </p:sp>
      <p:sp>
        <p:nvSpPr>
          <p:cNvPr id="2" name="Title 1">
            <a:extLst>
              <a:ext uri="{FF2B5EF4-FFF2-40B4-BE49-F238E27FC236}">
                <a16:creationId xmlns:a16="http://schemas.microsoft.com/office/drawing/2014/main" id="{DC6AB817-C52C-48AB-B397-47EB6226AFA9}"/>
              </a:ext>
            </a:extLst>
          </p:cNvPr>
          <p:cNvSpPr>
            <a:spLocks noGrp="1"/>
          </p:cNvSpPr>
          <p:nvPr>
            <p:ph type="title"/>
          </p:nvPr>
        </p:nvSpPr>
        <p:spPr>
          <a:xfrm>
            <a:off x="402723" y="95241"/>
            <a:ext cx="10515600" cy="986198"/>
          </a:xfrm>
        </p:spPr>
        <p:txBody>
          <a:bodyPr>
            <a:normAutofit/>
          </a:bodyPr>
          <a:lstStyle>
            <a:lvl1pPr>
              <a:defRPr sz="2800">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42432997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vmlDrawing" Target="../drawings/vmlDrawing1.vml"/><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7"/>
            </p:custDataLst>
            <p:extLst>
              <p:ext uri="{D42A27DB-BD31-4B8C-83A1-F6EECF244321}">
                <p14:modId xmlns:p14="http://schemas.microsoft.com/office/powerpoint/2010/main" val="40932291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6" name="think-cell Slide" r:id="rId8" imgW="384" imgH="384" progId="TCLayout.ActiveDocument.1">
                  <p:embed/>
                </p:oleObj>
              </mc:Choice>
              <mc:Fallback>
                <p:oleObj name="think-cell Slide" r:id="rId8" imgW="384" imgH="384" progId="TCLayout.ActiveDocument.1">
                  <p:embed/>
                  <p:pic>
                    <p:nvPicPr>
                      <p:cNvPr id="7" name="Object 6" hidden="1"/>
                      <p:cNvPicPr/>
                      <p:nvPr/>
                    </p:nvPicPr>
                    <p:blipFill>
                      <a:blip r:embed="rId9"/>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82E513F-4D4E-4599-B0FD-549BFFC8136A}" type="datetime4">
              <a:rPr lang="en-US" smtClean="0"/>
              <a:pPr>
                <a:defRPr/>
              </a:pPr>
              <a:t>March 25, 2019</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F9BD599-B48D-47EA-9266-11D0BC445775}" type="slidenum">
              <a:rPr lang="en-US" smtClean="0"/>
              <a:pPr>
                <a:defRPr/>
              </a:pPr>
              <a:t>‹#›</a:t>
            </a:fld>
            <a:endParaRPr lang="en-US"/>
          </a:p>
        </p:txBody>
      </p:sp>
      <p:sp>
        <p:nvSpPr>
          <p:cNvPr id="8" name="MSIPCM645947d49e1e1c7feea6fe6c" descr="{&quot;HashCode&quot;:-500064912,&quot;Placement&quot;:&quot;Footer&quot;,&quot;Top&quot;:522.0343,&quot;Left&quot;:0.0,&quot;SlideWidth&quot;:960,&quot;SlideHeight&quot;:540}">
            <a:extLst>
              <a:ext uri="{FF2B5EF4-FFF2-40B4-BE49-F238E27FC236}">
                <a16:creationId xmlns:a16="http://schemas.microsoft.com/office/drawing/2014/main" id="{23731106-8F3F-479F-A138-670EE06C3C81}"/>
              </a:ext>
            </a:extLst>
          </p:cNvPr>
          <p:cNvSpPr txBox="1"/>
          <p:nvPr/>
        </p:nvSpPr>
        <p:spPr>
          <a:xfrm>
            <a:off x="0" y="6629836"/>
            <a:ext cx="1434845" cy="228163"/>
          </a:xfrm>
          <a:prstGeom prst="rect">
            <a:avLst/>
          </a:prstGeom>
          <a:noFill/>
        </p:spPr>
        <p:txBody>
          <a:bodyPr vert="horz" wrap="square" lIns="0" tIns="0" rIns="0" bIns="0" rtlCol="0" anchor="ctr" anchorCtr="1">
            <a:spAutoFit/>
          </a:bodyPr>
          <a:lstStyle/>
          <a:p>
            <a:pPr algn="l">
              <a:spcBef>
                <a:spcPts val="0"/>
              </a:spcBef>
              <a:spcAft>
                <a:spcPts val="0"/>
              </a:spcAft>
            </a:pPr>
            <a:r>
              <a:rPr lang="en-US" sz="800">
                <a:solidFill>
                  <a:srgbClr val="000000"/>
                </a:solidFill>
                <a:latin typeface="Calibri" panose="020F0502020204030204" pitchFamily="34" charset="0"/>
              </a:rPr>
              <a:t>Sensitivity: Business Internal</a:t>
            </a:r>
          </a:p>
        </p:txBody>
      </p:sp>
      <p:sp>
        <p:nvSpPr>
          <p:cNvPr id="9" name="MSIPCMbef44347ac3cfe41b70f6767" descr="{&quot;HashCode&quot;:-500064912,&quot;Placement&quot;:&quot;Footer&quot;,&quot;Top&quot;:522.0343,&quot;Left&quot;:0.0,&quot;SlideWidth&quot;:960,&quot;SlideHeight&quot;:540}">
            <a:extLst>
              <a:ext uri="{FF2B5EF4-FFF2-40B4-BE49-F238E27FC236}">
                <a16:creationId xmlns:a16="http://schemas.microsoft.com/office/drawing/2014/main" id="{B51DAE06-98B1-4077-8BF0-0F88370833C0}"/>
              </a:ext>
            </a:extLst>
          </p:cNvPr>
          <p:cNvSpPr txBox="1"/>
          <p:nvPr userDrawn="1"/>
        </p:nvSpPr>
        <p:spPr>
          <a:xfrm>
            <a:off x="0" y="6629836"/>
            <a:ext cx="1434845" cy="228163"/>
          </a:xfrm>
          <a:prstGeom prst="rect">
            <a:avLst/>
          </a:prstGeom>
          <a:noFill/>
        </p:spPr>
        <p:txBody>
          <a:bodyPr vert="horz" wrap="square" lIns="0" tIns="0" rIns="0" bIns="0" rtlCol="0" anchor="ctr" anchorCtr="1">
            <a:spAutoFit/>
          </a:bodyPr>
          <a:lstStyle/>
          <a:p>
            <a:pPr algn="l">
              <a:spcBef>
                <a:spcPts val="0"/>
              </a:spcBef>
              <a:spcAft>
                <a:spcPts val="0"/>
              </a:spcAft>
            </a:pPr>
            <a:r>
              <a:rPr lang="en-US" sz="800">
                <a:solidFill>
                  <a:srgbClr val="000000"/>
                </a:solidFill>
                <a:latin typeface="Calibri" panose="020F0502020204030204" pitchFamily="34" charset="0"/>
              </a:rPr>
              <a:t>Sensitivity: Business Internal</a:t>
            </a:r>
          </a:p>
        </p:txBody>
      </p:sp>
    </p:spTree>
    <p:extLst>
      <p:ext uri="{BB962C8B-B14F-4D97-AF65-F5344CB8AC3E}">
        <p14:creationId xmlns:p14="http://schemas.microsoft.com/office/powerpoint/2010/main" val="2013430550"/>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epa.gov/ttn/atw/area/fr09ja08.pdf" TargetMode="External"/><Relationship Id="rId7" Type="http://schemas.openxmlformats.org/officeDocument/2006/relationships/hyperlink" Target="https://www.epa.gov/collision-repair-campaign/outreach-materials-collision-repair-campaig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www.epa.gov/ttn/atw/area/arearules.html" TargetMode="External"/><Relationship Id="rId5" Type="http://schemas.openxmlformats.org/officeDocument/2006/relationships/hyperlink" Target="http://www.epa.gov/ttn/atw/area/autobodybs.doc" TargetMode="External"/><Relationship Id="rId4" Type="http://schemas.openxmlformats.org/officeDocument/2006/relationships/hyperlink" Target="https://www.epa.gov/collision-repair-campaig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ubtitle 1">
            <a:extLst>
              <a:ext uri="{FF2B5EF4-FFF2-40B4-BE49-F238E27FC236}">
                <a16:creationId xmlns:a16="http://schemas.microsoft.com/office/drawing/2014/main" id="{CF90E198-F6E8-4DC3-A90D-910D6C5E07CE}"/>
              </a:ext>
            </a:extLst>
          </p:cNvPr>
          <p:cNvSpPr>
            <a:spLocks noGrp="1"/>
          </p:cNvSpPr>
          <p:nvPr>
            <p:ph type="subTitle" idx="1"/>
          </p:nvPr>
        </p:nvSpPr>
        <p:spPr>
          <a:xfrm>
            <a:off x="6477000" y="5791200"/>
            <a:ext cx="5405718" cy="484187"/>
          </a:xfrm>
        </p:spPr>
        <p:txBody>
          <a:bodyPr/>
          <a:lstStyle/>
          <a:p>
            <a:r>
              <a:rPr lang="en-US" altLang="en-US" dirty="0"/>
              <a:t>EPA Rule 40 CFR Part 63 Subpart HHHHHH</a:t>
            </a:r>
            <a:br>
              <a:rPr lang="en-US" altLang="en-US" dirty="0"/>
            </a:br>
            <a:r>
              <a:rPr lang="en-US" altLang="en-US" dirty="0"/>
              <a:t>“The Refinisher Rule”</a:t>
            </a:r>
          </a:p>
        </p:txBody>
      </p:sp>
      <p:sp>
        <p:nvSpPr>
          <p:cNvPr id="66563" name="Rectangle 2">
            <a:extLst>
              <a:ext uri="{FF2B5EF4-FFF2-40B4-BE49-F238E27FC236}">
                <a16:creationId xmlns:a16="http://schemas.microsoft.com/office/drawing/2014/main" id="{A88AA44A-F7ED-489B-83A1-D716B847D710}"/>
              </a:ext>
            </a:extLst>
          </p:cNvPr>
          <p:cNvSpPr>
            <a:spLocks noGrp="1" noChangeArrowheads="1"/>
          </p:cNvSpPr>
          <p:nvPr>
            <p:ph type="title"/>
          </p:nvPr>
        </p:nvSpPr>
        <p:spPr>
          <a:xfrm>
            <a:off x="6324600" y="3449782"/>
            <a:ext cx="5405718" cy="3182506"/>
          </a:xfrm>
        </p:spPr>
        <p:txBody>
          <a:bodyPr>
            <a:normAutofit fontScale="90000"/>
          </a:bodyPr>
          <a:lstStyle/>
          <a:p>
            <a:pPr>
              <a:lnSpc>
                <a:spcPts val="3500"/>
              </a:lnSpc>
            </a:pPr>
            <a:r>
              <a:rPr lang="en-US" altLang="en-US" sz="2000" dirty="0"/>
              <a:t>National Emissions Standard for Hazardous Air Pollutants: </a:t>
            </a:r>
            <a:br>
              <a:rPr lang="en-US" altLang="en-US" sz="2000" dirty="0"/>
            </a:br>
            <a:r>
              <a:rPr lang="en-US" altLang="en-US" sz="2000" dirty="0"/>
              <a:t>Paint Stripping and Miscellaneous Surface Coatings Operations at Area Sources Overview and Training</a:t>
            </a:r>
            <a:br>
              <a:rPr lang="en-US" altLang="en-US" sz="2000" dirty="0"/>
            </a:br>
            <a:br>
              <a:rPr lang="en-US" altLang="en-US" sz="2000" dirty="0"/>
            </a:br>
            <a:endParaRPr lang="en-US" altLang="en-US"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8323D65-D80E-4AF6-A0D9-8DDC7A771C81}"/>
              </a:ext>
            </a:extLst>
          </p:cNvPr>
          <p:cNvSpPr>
            <a:spLocks noGrp="1"/>
          </p:cNvSpPr>
          <p:nvPr>
            <p:ph sz="quarter" idx="13"/>
          </p:nvPr>
        </p:nvSpPr>
        <p:spPr/>
        <p:txBody>
          <a:bodyPr/>
          <a:lstStyle/>
          <a:p>
            <a:r>
              <a:rPr lang="en-US" dirty="0"/>
              <a:t>EPA Rule 40 CFR Part 63 Subpart HHHHHH</a:t>
            </a:r>
          </a:p>
        </p:txBody>
      </p:sp>
      <p:sp>
        <p:nvSpPr>
          <p:cNvPr id="77827" name="Rectangle 3">
            <a:extLst>
              <a:ext uri="{FF2B5EF4-FFF2-40B4-BE49-F238E27FC236}">
                <a16:creationId xmlns:a16="http://schemas.microsoft.com/office/drawing/2014/main" id="{976E1E65-3C14-4A8E-9EB8-B895320236CE}"/>
              </a:ext>
            </a:extLst>
          </p:cNvPr>
          <p:cNvSpPr>
            <a:spLocks noGrp="1" noChangeArrowheads="1"/>
          </p:cNvSpPr>
          <p:nvPr>
            <p:ph type="body" sz="quarter" idx="14"/>
          </p:nvPr>
        </p:nvSpPr>
        <p:spPr>
          <a:xfrm>
            <a:off x="402723" y="1219200"/>
            <a:ext cx="11291085" cy="4163938"/>
          </a:xfrm>
        </p:spPr>
        <p:txBody>
          <a:bodyPr>
            <a:normAutofit/>
          </a:bodyPr>
          <a:lstStyle/>
          <a:p>
            <a:pPr>
              <a:lnSpc>
                <a:spcPct val="100000"/>
              </a:lnSpc>
              <a:spcBef>
                <a:spcPct val="0"/>
              </a:spcBef>
            </a:pPr>
            <a:r>
              <a:rPr lang="en-US" altLang="en-US" sz="2000" dirty="0"/>
              <a:t>Requires Paint Technicians to be trained on: </a:t>
            </a:r>
          </a:p>
          <a:p>
            <a:pPr lvl="1">
              <a:lnSpc>
                <a:spcPct val="100000"/>
              </a:lnSpc>
              <a:spcBef>
                <a:spcPct val="0"/>
              </a:spcBef>
            </a:pPr>
            <a:r>
              <a:rPr lang="en-US" altLang="en-US" sz="2000" dirty="0"/>
              <a:t>The general provisions of the Rule</a:t>
            </a:r>
          </a:p>
          <a:p>
            <a:pPr lvl="1">
              <a:lnSpc>
                <a:spcPct val="100000"/>
              </a:lnSpc>
              <a:spcBef>
                <a:spcPct val="0"/>
              </a:spcBef>
            </a:pPr>
            <a:r>
              <a:rPr lang="en-US" altLang="en-US" sz="2000" dirty="0"/>
              <a:t>Roles requiring training</a:t>
            </a:r>
          </a:p>
          <a:p>
            <a:pPr lvl="1">
              <a:lnSpc>
                <a:spcPct val="100000"/>
              </a:lnSpc>
              <a:spcBef>
                <a:spcPct val="0"/>
              </a:spcBef>
            </a:pPr>
            <a:r>
              <a:rPr lang="en-US" altLang="en-US" sz="2000" dirty="0"/>
              <a:t>Coatings covered by this Rule </a:t>
            </a:r>
          </a:p>
          <a:p>
            <a:pPr lvl="1">
              <a:lnSpc>
                <a:spcPct val="100000"/>
              </a:lnSpc>
              <a:spcBef>
                <a:spcPct val="0"/>
              </a:spcBef>
            </a:pPr>
            <a:r>
              <a:rPr lang="en-US" altLang="en-US" sz="2000" dirty="0"/>
              <a:t>Compliance dates </a:t>
            </a:r>
          </a:p>
          <a:p>
            <a:pPr lvl="1">
              <a:lnSpc>
                <a:spcPct val="100000"/>
              </a:lnSpc>
              <a:spcBef>
                <a:spcPct val="0"/>
              </a:spcBef>
            </a:pPr>
            <a:r>
              <a:rPr lang="en-US" altLang="en-US" sz="2000" dirty="0"/>
              <a:t>Spray Areas and equipment requirements in the Shop </a:t>
            </a:r>
          </a:p>
          <a:p>
            <a:pPr lvl="1">
              <a:lnSpc>
                <a:spcPct val="100000"/>
              </a:lnSpc>
              <a:spcBef>
                <a:spcPct val="0"/>
              </a:spcBef>
            </a:pPr>
            <a:r>
              <a:rPr lang="en-US" altLang="en-US" sz="2000" dirty="0"/>
              <a:t>Spray Gun Requirements </a:t>
            </a:r>
          </a:p>
          <a:p>
            <a:pPr lvl="2">
              <a:lnSpc>
                <a:spcPct val="100000"/>
              </a:lnSpc>
              <a:spcBef>
                <a:spcPct val="0"/>
              </a:spcBef>
            </a:pPr>
            <a:r>
              <a:rPr lang="en-US" altLang="en-US" sz="2000" dirty="0"/>
              <a:t>Spray Gun Set-Up for best transfer efficiency </a:t>
            </a:r>
          </a:p>
          <a:p>
            <a:pPr lvl="2">
              <a:lnSpc>
                <a:spcPct val="100000"/>
              </a:lnSpc>
              <a:spcBef>
                <a:spcPct val="0"/>
              </a:spcBef>
            </a:pPr>
            <a:r>
              <a:rPr lang="en-US" altLang="en-US" sz="2000" dirty="0"/>
              <a:t>Spray Gun Operation for best transfer efficiency</a:t>
            </a:r>
          </a:p>
          <a:p>
            <a:pPr lvl="2">
              <a:lnSpc>
                <a:spcPct val="100000"/>
              </a:lnSpc>
              <a:spcBef>
                <a:spcPct val="0"/>
              </a:spcBef>
            </a:pPr>
            <a:r>
              <a:rPr lang="en-US" altLang="en-US" sz="2000" dirty="0"/>
              <a:t>Spray techniques to improve transfer efficiency</a:t>
            </a:r>
          </a:p>
          <a:p>
            <a:pPr lvl="2">
              <a:lnSpc>
                <a:spcPct val="100000"/>
              </a:lnSpc>
              <a:spcBef>
                <a:spcPct val="0"/>
              </a:spcBef>
            </a:pPr>
            <a:r>
              <a:rPr lang="en-US" altLang="en-US" sz="2000" dirty="0"/>
              <a:t>Spray gun cleaning</a:t>
            </a:r>
          </a:p>
          <a:p>
            <a:pPr lvl="1">
              <a:lnSpc>
                <a:spcPct val="100000"/>
              </a:lnSpc>
              <a:spcBef>
                <a:spcPct val="0"/>
              </a:spcBef>
              <a:buFontTx/>
              <a:buNone/>
            </a:pPr>
            <a:endParaRPr lang="en-US" altLang="en-US" sz="2000" b="1" dirty="0"/>
          </a:p>
          <a:p>
            <a:pPr lvl="1">
              <a:lnSpc>
                <a:spcPct val="100000"/>
              </a:lnSpc>
              <a:spcBef>
                <a:spcPct val="0"/>
              </a:spcBef>
            </a:pPr>
            <a:endParaRPr lang="en-US" altLang="en-US" sz="2000" b="1" dirty="0"/>
          </a:p>
        </p:txBody>
      </p:sp>
      <p:sp>
        <p:nvSpPr>
          <p:cNvPr id="5" name="Slide Number Placeholder 3">
            <a:extLst>
              <a:ext uri="{FF2B5EF4-FFF2-40B4-BE49-F238E27FC236}">
                <a16:creationId xmlns:a16="http://schemas.microsoft.com/office/drawing/2014/main" id="{DA29DC7A-20E7-4FE9-85E9-178BD1604B8F}"/>
              </a:ext>
            </a:extLst>
          </p:cNvPr>
          <p:cNvSpPr>
            <a:spLocks noGrp="1"/>
          </p:cNvSpPr>
          <p:nvPr>
            <p:ph type="sldNum" sz="quarter" idx="4294967295"/>
          </p:nvPr>
        </p:nvSpPr>
        <p:spPr>
          <a:xfrm>
            <a:off x="10134600" y="6356350"/>
            <a:ext cx="2057400" cy="365125"/>
          </a:xfrm>
        </p:spPr>
        <p:txBody>
          <a:bodyPr/>
          <a:lstStyle/>
          <a:p>
            <a:pPr>
              <a:defRPr/>
            </a:pPr>
            <a:fld id="{D1FCA69C-4516-4107-9AA8-0D94E2F9515E}" type="slidenum">
              <a:rPr lang="en-US"/>
              <a:pPr>
                <a:defRPr/>
              </a:pPr>
              <a:t>10</a:t>
            </a:fld>
            <a:endParaRPr lang="en-US"/>
          </a:p>
        </p:txBody>
      </p:sp>
      <p:pic>
        <p:nvPicPr>
          <p:cNvPr id="77829" name="Picture 4" descr="dn_photo_chromapremier_applied">
            <a:extLst>
              <a:ext uri="{FF2B5EF4-FFF2-40B4-BE49-F238E27FC236}">
                <a16:creationId xmlns:a16="http://schemas.microsoft.com/office/drawing/2014/main" id="{CBC8599A-BE5C-4410-B490-39A8783851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6800" y="3505200"/>
            <a:ext cx="2743200" cy="192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023B31-3599-41B8-9237-374B8C45F4A4}"/>
              </a:ext>
            </a:extLst>
          </p:cNvPr>
          <p:cNvSpPr>
            <a:spLocks noGrp="1"/>
          </p:cNvSpPr>
          <p:nvPr>
            <p:ph sz="quarter" idx="13"/>
          </p:nvPr>
        </p:nvSpPr>
        <p:spPr/>
        <p:txBody>
          <a:bodyPr/>
          <a:lstStyle/>
          <a:p>
            <a:r>
              <a:rPr lang="en-US" altLang="en-US" dirty="0"/>
              <a:t>Training is required for:</a:t>
            </a:r>
            <a:endParaRPr lang="en-US" dirty="0"/>
          </a:p>
        </p:txBody>
      </p:sp>
      <p:sp>
        <p:nvSpPr>
          <p:cNvPr id="78851" name="Rectangle 3">
            <a:extLst>
              <a:ext uri="{FF2B5EF4-FFF2-40B4-BE49-F238E27FC236}">
                <a16:creationId xmlns:a16="http://schemas.microsoft.com/office/drawing/2014/main" id="{35ECB53A-08A1-4131-80F0-1E7463AE3716}"/>
              </a:ext>
            </a:extLst>
          </p:cNvPr>
          <p:cNvSpPr>
            <a:spLocks noGrp="1" noChangeArrowheads="1"/>
          </p:cNvSpPr>
          <p:nvPr>
            <p:ph type="body" sz="quarter" idx="14"/>
          </p:nvPr>
        </p:nvSpPr>
        <p:spPr>
          <a:xfrm>
            <a:off x="402723" y="947901"/>
            <a:ext cx="7217277" cy="4435237"/>
          </a:xfrm>
        </p:spPr>
        <p:txBody>
          <a:bodyPr>
            <a:normAutofit/>
          </a:bodyPr>
          <a:lstStyle/>
          <a:p>
            <a:pPr>
              <a:lnSpc>
                <a:spcPct val="100000"/>
              </a:lnSpc>
              <a:spcBef>
                <a:spcPct val="0"/>
              </a:spcBef>
            </a:pPr>
            <a:r>
              <a:rPr lang="en-US" altLang="en-US" sz="2000" i="1" u="sng" dirty="0"/>
              <a:t>All painters</a:t>
            </a:r>
            <a:r>
              <a:rPr lang="en-US" altLang="en-US" sz="2000" dirty="0"/>
              <a:t> who work on motor vehicles and mobile equipment surface coatings operations that involve the spray application of coatings at area sources to:</a:t>
            </a:r>
          </a:p>
          <a:p>
            <a:pPr lvl="1">
              <a:lnSpc>
                <a:spcPct val="100000"/>
              </a:lnSpc>
              <a:spcBef>
                <a:spcPct val="0"/>
              </a:spcBef>
            </a:pPr>
            <a:r>
              <a:rPr lang="en-US" altLang="en-US" sz="2000" dirty="0"/>
              <a:t>Automobiles</a:t>
            </a:r>
          </a:p>
          <a:p>
            <a:pPr lvl="1">
              <a:lnSpc>
                <a:spcPct val="100000"/>
              </a:lnSpc>
              <a:spcBef>
                <a:spcPct val="0"/>
              </a:spcBef>
            </a:pPr>
            <a:r>
              <a:rPr lang="en-US" altLang="en-US" sz="2000" dirty="0"/>
              <a:t>Light trucks</a:t>
            </a:r>
          </a:p>
          <a:p>
            <a:pPr lvl="1">
              <a:lnSpc>
                <a:spcPct val="100000"/>
              </a:lnSpc>
              <a:spcBef>
                <a:spcPct val="0"/>
              </a:spcBef>
            </a:pPr>
            <a:r>
              <a:rPr lang="en-US" altLang="en-US" sz="2000" dirty="0"/>
              <a:t>Heavy duty trucks </a:t>
            </a:r>
          </a:p>
          <a:p>
            <a:pPr lvl="1">
              <a:lnSpc>
                <a:spcPct val="100000"/>
              </a:lnSpc>
              <a:spcBef>
                <a:spcPct val="0"/>
              </a:spcBef>
            </a:pPr>
            <a:r>
              <a:rPr lang="en-US" altLang="en-US" sz="2000" dirty="0"/>
              <a:t>Buses</a:t>
            </a:r>
          </a:p>
          <a:p>
            <a:pPr lvl="1">
              <a:lnSpc>
                <a:spcPct val="100000"/>
              </a:lnSpc>
              <a:spcBef>
                <a:spcPct val="0"/>
              </a:spcBef>
            </a:pPr>
            <a:r>
              <a:rPr lang="en-US" altLang="en-US" sz="2000" dirty="0"/>
              <a:t>Construction Equipment</a:t>
            </a:r>
          </a:p>
          <a:p>
            <a:pPr lvl="1">
              <a:lnSpc>
                <a:spcPct val="100000"/>
              </a:lnSpc>
              <a:spcBef>
                <a:spcPct val="0"/>
              </a:spcBef>
            </a:pPr>
            <a:r>
              <a:rPr lang="en-US" altLang="en-US" sz="2000" dirty="0"/>
              <a:t>Self-propelled vehicles</a:t>
            </a:r>
          </a:p>
          <a:p>
            <a:pPr lvl="1">
              <a:lnSpc>
                <a:spcPct val="100000"/>
              </a:lnSpc>
              <a:spcBef>
                <a:spcPct val="0"/>
              </a:spcBef>
            </a:pPr>
            <a:r>
              <a:rPr lang="en-US" altLang="en-US" sz="2000" dirty="0"/>
              <a:t>Any equipment that may be drawn and/or driven on a roadway</a:t>
            </a:r>
          </a:p>
          <a:p>
            <a:pPr lvl="1">
              <a:lnSpc>
                <a:spcPct val="100000"/>
              </a:lnSpc>
              <a:spcBef>
                <a:spcPct val="0"/>
              </a:spcBef>
            </a:pPr>
            <a:r>
              <a:rPr lang="en-US" altLang="en-US" sz="2000" dirty="0"/>
              <a:t>Also applies to painters who spray apply HAP-containing coatings to miscellaneous metal parts</a:t>
            </a:r>
          </a:p>
          <a:p>
            <a:pPr>
              <a:lnSpc>
                <a:spcPct val="100000"/>
              </a:lnSpc>
              <a:spcBef>
                <a:spcPct val="0"/>
              </a:spcBef>
            </a:pPr>
            <a:endParaRPr lang="en-US" altLang="en-US" sz="2000" dirty="0"/>
          </a:p>
        </p:txBody>
      </p:sp>
      <p:sp>
        <p:nvSpPr>
          <p:cNvPr id="5" name="Slide Number Placeholder 3">
            <a:extLst>
              <a:ext uri="{FF2B5EF4-FFF2-40B4-BE49-F238E27FC236}">
                <a16:creationId xmlns:a16="http://schemas.microsoft.com/office/drawing/2014/main" id="{229BEE1E-0690-4C19-ABCE-C60770F49667}"/>
              </a:ext>
            </a:extLst>
          </p:cNvPr>
          <p:cNvSpPr>
            <a:spLocks noGrp="1"/>
          </p:cNvSpPr>
          <p:nvPr>
            <p:ph type="sldNum" sz="quarter" idx="4294967295"/>
          </p:nvPr>
        </p:nvSpPr>
        <p:spPr>
          <a:xfrm>
            <a:off x="10134600" y="6356350"/>
            <a:ext cx="2057400" cy="365125"/>
          </a:xfrm>
        </p:spPr>
        <p:txBody>
          <a:bodyPr/>
          <a:lstStyle/>
          <a:p>
            <a:pPr>
              <a:defRPr/>
            </a:pPr>
            <a:fld id="{84A5E717-350A-406E-9CA0-7D370B1119CF}" type="slidenum">
              <a:rPr lang="en-US"/>
              <a:pPr>
                <a:defRPr/>
              </a:pPr>
              <a:t>11</a:t>
            </a:fld>
            <a:endParaRPr lang="en-US"/>
          </a:p>
        </p:txBody>
      </p:sp>
      <p:pic>
        <p:nvPicPr>
          <p:cNvPr id="78853" name="Picture 6" descr="nissancars">
            <a:extLst>
              <a:ext uri="{FF2B5EF4-FFF2-40B4-BE49-F238E27FC236}">
                <a16:creationId xmlns:a16="http://schemas.microsoft.com/office/drawing/2014/main" id="{A7648A9D-674B-4CD6-8529-B07B13A3FD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7800" y="3051837"/>
            <a:ext cx="36830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3BE6A1-2881-4924-8C5F-2EDFFE73FBD7}"/>
              </a:ext>
            </a:extLst>
          </p:cNvPr>
          <p:cNvSpPr>
            <a:spLocks noGrp="1"/>
          </p:cNvSpPr>
          <p:nvPr>
            <p:ph sz="quarter" idx="13"/>
          </p:nvPr>
        </p:nvSpPr>
        <p:spPr/>
        <p:txBody>
          <a:bodyPr/>
          <a:lstStyle/>
          <a:p>
            <a:r>
              <a:rPr lang="en-US" altLang="en-US" dirty="0"/>
              <a:t>Training is also required for…</a:t>
            </a:r>
            <a:endParaRPr lang="en-US" dirty="0"/>
          </a:p>
        </p:txBody>
      </p:sp>
      <p:sp>
        <p:nvSpPr>
          <p:cNvPr id="79875" name="Rectangle 3">
            <a:extLst>
              <a:ext uri="{FF2B5EF4-FFF2-40B4-BE49-F238E27FC236}">
                <a16:creationId xmlns:a16="http://schemas.microsoft.com/office/drawing/2014/main" id="{A0EC5771-896E-4E9F-B3D7-EEAF24E52B4D}"/>
              </a:ext>
            </a:extLst>
          </p:cNvPr>
          <p:cNvSpPr>
            <a:spLocks noGrp="1" noChangeArrowheads="1"/>
          </p:cNvSpPr>
          <p:nvPr>
            <p:ph type="body" sz="quarter" idx="14"/>
          </p:nvPr>
        </p:nvSpPr>
        <p:spPr>
          <a:xfrm>
            <a:off x="375014" y="1188027"/>
            <a:ext cx="11291085" cy="4435237"/>
          </a:xfrm>
        </p:spPr>
        <p:txBody>
          <a:bodyPr>
            <a:noAutofit/>
          </a:bodyPr>
          <a:lstStyle/>
          <a:p>
            <a:pPr>
              <a:lnSpc>
                <a:spcPct val="100000"/>
              </a:lnSpc>
              <a:spcBef>
                <a:spcPct val="0"/>
              </a:spcBef>
            </a:pPr>
            <a:r>
              <a:rPr lang="en-US" altLang="en-US" sz="2000" dirty="0">
                <a:latin typeface="Arial" panose="020B0604020202020204" pitchFamily="34" charset="0"/>
                <a:cs typeface="Arial" panose="020B0604020202020204" pitchFamily="34" charset="0"/>
              </a:rPr>
              <a:t>Painters who spray apply target HAP-containing coatings to miscellaneous metal parts. Target HAPs are:</a:t>
            </a:r>
          </a:p>
          <a:p>
            <a:pPr lvl="1">
              <a:lnSpc>
                <a:spcPct val="100000"/>
              </a:lnSpc>
              <a:spcBef>
                <a:spcPct val="0"/>
              </a:spcBef>
            </a:pPr>
            <a:r>
              <a:rPr lang="en-US" altLang="en-US" sz="2000" dirty="0">
                <a:latin typeface="Arial" panose="020B0604020202020204" pitchFamily="34" charset="0"/>
                <a:cs typeface="Arial" panose="020B0604020202020204" pitchFamily="34" charset="0"/>
              </a:rPr>
              <a:t>Chromium (Cr)</a:t>
            </a:r>
          </a:p>
          <a:p>
            <a:pPr lvl="1">
              <a:lnSpc>
                <a:spcPct val="100000"/>
              </a:lnSpc>
              <a:spcBef>
                <a:spcPct val="0"/>
              </a:spcBef>
            </a:pPr>
            <a:r>
              <a:rPr lang="en-US" altLang="en-US" sz="2000" dirty="0">
                <a:latin typeface="Arial" panose="020B0604020202020204" pitchFamily="34" charset="0"/>
                <a:cs typeface="Arial" panose="020B0604020202020204" pitchFamily="34" charset="0"/>
              </a:rPr>
              <a:t>Lead (</a:t>
            </a:r>
            <a:r>
              <a:rPr lang="en-US" altLang="en-US" sz="2000" dirty="0" err="1">
                <a:latin typeface="Arial" panose="020B0604020202020204" pitchFamily="34" charset="0"/>
                <a:cs typeface="Arial" panose="020B0604020202020204" pitchFamily="34" charset="0"/>
              </a:rPr>
              <a:t>Pb</a:t>
            </a:r>
            <a:r>
              <a:rPr lang="en-US" altLang="en-US" sz="2000" dirty="0">
                <a:latin typeface="Arial" panose="020B0604020202020204" pitchFamily="34" charset="0"/>
                <a:cs typeface="Arial" panose="020B0604020202020204" pitchFamily="34" charset="0"/>
              </a:rPr>
              <a:t>)</a:t>
            </a:r>
          </a:p>
          <a:p>
            <a:pPr lvl="1">
              <a:lnSpc>
                <a:spcPct val="100000"/>
              </a:lnSpc>
              <a:spcBef>
                <a:spcPct val="0"/>
              </a:spcBef>
            </a:pPr>
            <a:r>
              <a:rPr lang="en-US" altLang="en-US" sz="2000" dirty="0">
                <a:latin typeface="Arial" panose="020B0604020202020204" pitchFamily="34" charset="0"/>
                <a:cs typeface="Arial" panose="020B0604020202020204" pitchFamily="34" charset="0"/>
              </a:rPr>
              <a:t>Manganese (</a:t>
            </a:r>
            <a:r>
              <a:rPr lang="en-US" altLang="en-US" sz="2000" dirty="0" err="1">
                <a:latin typeface="Arial" panose="020B0604020202020204" pitchFamily="34" charset="0"/>
                <a:cs typeface="Arial" panose="020B0604020202020204" pitchFamily="34" charset="0"/>
              </a:rPr>
              <a:t>Mn</a:t>
            </a:r>
            <a:r>
              <a:rPr lang="en-US" altLang="en-US" sz="2000" dirty="0">
                <a:latin typeface="Arial" panose="020B0604020202020204" pitchFamily="34" charset="0"/>
                <a:cs typeface="Arial" panose="020B0604020202020204" pitchFamily="34" charset="0"/>
              </a:rPr>
              <a:t>)</a:t>
            </a:r>
          </a:p>
          <a:p>
            <a:pPr lvl="1">
              <a:lnSpc>
                <a:spcPct val="100000"/>
              </a:lnSpc>
              <a:spcBef>
                <a:spcPct val="0"/>
              </a:spcBef>
            </a:pPr>
            <a:r>
              <a:rPr lang="en-US" altLang="en-US" sz="2000" dirty="0">
                <a:latin typeface="Arial" panose="020B0604020202020204" pitchFamily="34" charset="0"/>
                <a:cs typeface="Arial" panose="020B0604020202020204" pitchFamily="34" charset="0"/>
              </a:rPr>
              <a:t>Nickel (Ni)</a:t>
            </a:r>
          </a:p>
          <a:p>
            <a:pPr lvl="1">
              <a:lnSpc>
                <a:spcPct val="100000"/>
              </a:lnSpc>
              <a:spcBef>
                <a:spcPct val="0"/>
              </a:spcBef>
            </a:pPr>
            <a:r>
              <a:rPr lang="en-US" altLang="en-US" sz="2000" dirty="0">
                <a:latin typeface="Arial" panose="020B0604020202020204" pitchFamily="34" charset="0"/>
                <a:cs typeface="Arial" panose="020B0604020202020204" pitchFamily="34" charset="0"/>
              </a:rPr>
              <a:t>Cadmium (Cd)</a:t>
            </a:r>
          </a:p>
          <a:p>
            <a:pPr lvl="1">
              <a:lnSpc>
                <a:spcPct val="100000"/>
              </a:lnSpc>
              <a:spcBef>
                <a:spcPct val="0"/>
              </a:spcBef>
            </a:pPr>
            <a:endParaRPr lang="en-US" altLang="en-US" sz="2000" b="1" dirty="0">
              <a:latin typeface="Arial" panose="020B0604020202020204" pitchFamily="34" charset="0"/>
              <a:cs typeface="Arial" panose="020B0604020202020204" pitchFamily="34" charset="0"/>
            </a:endParaRPr>
          </a:p>
          <a:p>
            <a:pPr>
              <a:lnSpc>
                <a:spcPct val="100000"/>
              </a:lnSpc>
              <a:spcBef>
                <a:spcPct val="0"/>
              </a:spcBef>
            </a:pPr>
            <a:r>
              <a:rPr lang="en-US" altLang="en-US" sz="2000" dirty="0">
                <a:latin typeface="Arial" panose="020B0604020202020204" pitchFamily="34" charset="0"/>
                <a:cs typeface="Arial" panose="020B0604020202020204" pitchFamily="34" charset="0"/>
              </a:rPr>
              <a:t>All shops could have a number of colors and/or primers with one or more of the targeted HAPs. Consult product MSDS.</a:t>
            </a:r>
          </a:p>
          <a:p>
            <a:pPr>
              <a:lnSpc>
                <a:spcPct val="100000"/>
              </a:lnSpc>
              <a:spcBef>
                <a:spcPct val="0"/>
              </a:spcBef>
            </a:pPr>
            <a:endParaRPr lang="en-US" altLang="en-US" sz="2000" dirty="0">
              <a:latin typeface="Arial" panose="020B0604020202020204" pitchFamily="34" charset="0"/>
              <a:cs typeface="Arial" panose="020B0604020202020204" pitchFamily="34" charset="0"/>
            </a:endParaRPr>
          </a:p>
          <a:p>
            <a:pPr>
              <a:lnSpc>
                <a:spcPct val="100000"/>
              </a:lnSpc>
              <a:spcBef>
                <a:spcPct val="0"/>
              </a:spcBef>
            </a:pPr>
            <a:r>
              <a:rPr lang="en-US" altLang="en-US" sz="2000" dirty="0">
                <a:latin typeface="Arial" panose="020B0604020202020204" pitchFamily="34" charset="0"/>
                <a:cs typeface="Arial" panose="020B0604020202020204" pitchFamily="34" charset="0"/>
              </a:rPr>
              <a:t>Shop can petition EPA (in initial notification) if it can prove that all coatings being used do not contain any target HAPs. </a:t>
            </a:r>
            <a:r>
              <a:rPr lang="en-US" altLang="en-US" sz="2000" i="1" dirty="0">
                <a:latin typeface="Arial" panose="020B0604020202020204" pitchFamily="34" charset="0"/>
                <a:cs typeface="Arial" panose="020B0604020202020204" pitchFamily="34" charset="0"/>
              </a:rPr>
              <a:t>This petition does not guarantee exemption</a:t>
            </a:r>
            <a:r>
              <a:rPr lang="en-US" altLang="en-US" sz="2000" dirty="0">
                <a:latin typeface="Arial" panose="020B0604020202020204" pitchFamily="34" charset="0"/>
                <a:cs typeface="Arial" panose="020B0604020202020204" pitchFamily="34" charset="0"/>
              </a:rPr>
              <a:t>.</a:t>
            </a:r>
          </a:p>
          <a:p>
            <a:pPr>
              <a:lnSpc>
                <a:spcPct val="100000"/>
              </a:lnSpc>
              <a:spcBef>
                <a:spcPct val="0"/>
              </a:spcBef>
            </a:pPr>
            <a:endParaRPr lang="en-US" altLang="en-US" sz="2000" dirty="0"/>
          </a:p>
        </p:txBody>
      </p:sp>
      <p:sp>
        <p:nvSpPr>
          <p:cNvPr id="4" name="Slide Number Placeholder 3">
            <a:extLst>
              <a:ext uri="{FF2B5EF4-FFF2-40B4-BE49-F238E27FC236}">
                <a16:creationId xmlns:a16="http://schemas.microsoft.com/office/drawing/2014/main" id="{7642CF6C-F0FD-4936-8C73-983CC2102DE9}"/>
              </a:ext>
            </a:extLst>
          </p:cNvPr>
          <p:cNvSpPr>
            <a:spLocks noGrp="1"/>
          </p:cNvSpPr>
          <p:nvPr>
            <p:ph type="sldNum" sz="quarter" idx="4294967295"/>
          </p:nvPr>
        </p:nvSpPr>
        <p:spPr>
          <a:xfrm>
            <a:off x="10134600" y="6356350"/>
            <a:ext cx="2057400" cy="365125"/>
          </a:xfrm>
        </p:spPr>
        <p:txBody>
          <a:bodyPr/>
          <a:lstStyle/>
          <a:p>
            <a:pPr>
              <a:defRPr/>
            </a:pPr>
            <a:fld id="{8DC58FA4-E164-453B-ABEA-BB2E6EFD5065}" type="slidenum">
              <a:rPr lang="en-US"/>
              <a:pPr>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42E410-5EC8-4CC5-9778-230DBD91F97A}"/>
              </a:ext>
            </a:extLst>
          </p:cNvPr>
          <p:cNvSpPr>
            <a:spLocks noGrp="1"/>
          </p:cNvSpPr>
          <p:nvPr>
            <p:ph sz="quarter" idx="13"/>
          </p:nvPr>
        </p:nvSpPr>
        <p:spPr/>
        <p:txBody>
          <a:bodyPr/>
          <a:lstStyle/>
          <a:p>
            <a:r>
              <a:rPr lang="en-US" altLang="en-US" dirty="0"/>
              <a:t>Compliance dates</a:t>
            </a:r>
            <a:endParaRPr lang="en-US" dirty="0"/>
          </a:p>
        </p:txBody>
      </p:sp>
      <p:sp>
        <p:nvSpPr>
          <p:cNvPr id="62467" name="Rectangle 3">
            <a:extLst>
              <a:ext uri="{FF2B5EF4-FFF2-40B4-BE49-F238E27FC236}">
                <a16:creationId xmlns:a16="http://schemas.microsoft.com/office/drawing/2014/main" id="{3E529E3D-4EEC-4604-9104-6B09629A4381}"/>
              </a:ext>
            </a:extLst>
          </p:cNvPr>
          <p:cNvSpPr>
            <a:spLocks noGrp="1" noChangeArrowheads="1"/>
          </p:cNvSpPr>
          <p:nvPr>
            <p:ph type="body" sz="quarter" idx="14"/>
          </p:nvPr>
        </p:nvSpPr>
        <p:spPr>
          <a:xfrm>
            <a:off x="402723" y="1219200"/>
            <a:ext cx="11291085" cy="4435237"/>
          </a:xfrm>
        </p:spPr>
        <p:txBody>
          <a:bodyPr>
            <a:noAutofit/>
          </a:bodyPr>
          <a:lstStyle/>
          <a:p>
            <a:pPr>
              <a:lnSpc>
                <a:spcPct val="100000"/>
              </a:lnSpc>
              <a:defRPr/>
            </a:pPr>
            <a:r>
              <a:rPr lang="en-US" sz="2000" dirty="0"/>
              <a:t>As of January 9, 2008:</a:t>
            </a:r>
          </a:p>
          <a:p>
            <a:pPr marL="365760" lvl="1" indent="-137160">
              <a:lnSpc>
                <a:spcPct val="100000"/>
              </a:lnSpc>
              <a:defRPr/>
            </a:pPr>
            <a:r>
              <a:rPr lang="en-US" sz="2000" dirty="0"/>
              <a:t>New shops (shops that have begun spraying since 9/17/2007) must comply immediately</a:t>
            </a:r>
          </a:p>
          <a:p>
            <a:pPr marL="365760" lvl="1" indent="-137160">
              <a:lnSpc>
                <a:spcPct val="100000"/>
              </a:lnSpc>
              <a:defRPr/>
            </a:pPr>
            <a:r>
              <a:rPr lang="en-US" sz="2000" dirty="0"/>
              <a:t>Existing shops must have complied by January 10, 2011</a:t>
            </a:r>
          </a:p>
          <a:p>
            <a:pPr marL="365760" lvl="1" indent="-137160">
              <a:lnSpc>
                <a:spcPct val="100000"/>
              </a:lnSpc>
              <a:defRPr/>
            </a:pPr>
            <a:endParaRPr lang="en-US" sz="2000" dirty="0"/>
          </a:p>
          <a:p>
            <a:pPr marL="342900" indent="-342900">
              <a:lnSpc>
                <a:spcPct val="100000"/>
              </a:lnSpc>
              <a:buFont typeface="Arial" panose="020B0604020202020204" pitchFamily="34" charset="0"/>
              <a:buChar char="•"/>
              <a:defRPr/>
            </a:pPr>
            <a:r>
              <a:rPr lang="en-US" sz="2000" dirty="0"/>
              <a:t>Painters must be trained within the next two years</a:t>
            </a:r>
          </a:p>
          <a:p>
            <a:pPr marL="342900" indent="-342900">
              <a:lnSpc>
                <a:spcPct val="100000"/>
              </a:lnSpc>
              <a:buFont typeface="Arial" panose="020B0604020202020204" pitchFamily="34" charset="0"/>
              <a:buChar char="•"/>
              <a:defRPr/>
            </a:pPr>
            <a:r>
              <a:rPr lang="en-US" sz="2000" dirty="0"/>
              <a:t>Training will be good for 5 years, and refresher must be repeated every 5 years</a:t>
            </a:r>
          </a:p>
          <a:p>
            <a:pPr marL="342900" indent="-342900">
              <a:lnSpc>
                <a:spcPct val="100000"/>
              </a:lnSpc>
              <a:buFont typeface="Arial" panose="020B0604020202020204" pitchFamily="34" charset="0"/>
              <a:buChar char="•"/>
              <a:defRPr/>
            </a:pPr>
            <a:r>
              <a:rPr lang="en-US" sz="2000" dirty="0"/>
              <a:t>All spray painters at new sources (new shop employment location) must complete training no later than 180 days after hiring</a:t>
            </a:r>
          </a:p>
          <a:p>
            <a:pPr marL="342900" indent="-342900">
              <a:lnSpc>
                <a:spcPct val="100000"/>
              </a:lnSpc>
              <a:buFont typeface="Arial" panose="020B0604020202020204" pitchFamily="34" charset="0"/>
              <a:buChar char="•"/>
              <a:defRPr/>
            </a:pPr>
            <a:r>
              <a:rPr lang="en-US" sz="2000" dirty="0"/>
              <a:t>All painters must have a certificate to show date of training</a:t>
            </a:r>
          </a:p>
          <a:p>
            <a:pPr marL="342900" indent="-342900">
              <a:lnSpc>
                <a:spcPct val="100000"/>
              </a:lnSpc>
              <a:buFont typeface="Arial" panose="020B0604020202020204" pitchFamily="34" charset="0"/>
              <a:buChar char="•"/>
              <a:defRPr/>
            </a:pPr>
            <a:r>
              <a:rPr lang="en-US" sz="2000" dirty="0"/>
              <a:t>Shops must notify EPA that they are subject to Rule by 01/11/2010 (initial notification), and submit notification of compliance status by 3/11/2011</a:t>
            </a:r>
          </a:p>
        </p:txBody>
      </p:sp>
      <p:sp>
        <p:nvSpPr>
          <p:cNvPr id="4" name="Slide Number Placeholder 3">
            <a:extLst>
              <a:ext uri="{FF2B5EF4-FFF2-40B4-BE49-F238E27FC236}">
                <a16:creationId xmlns:a16="http://schemas.microsoft.com/office/drawing/2014/main" id="{52AE5378-76E1-41B7-A14B-980956ACFF2A}"/>
              </a:ext>
            </a:extLst>
          </p:cNvPr>
          <p:cNvSpPr>
            <a:spLocks noGrp="1"/>
          </p:cNvSpPr>
          <p:nvPr>
            <p:ph type="sldNum" sz="quarter" idx="4294967295"/>
          </p:nvPr>
        </p:nvSpPr>
        <p:spPr>
          <a:xfrm>
            <a:off x="10134600" y="6356350"/>
            <a:ext cx="2057400" cy="365125"/>
          </a:xfrm>
        </p:spPr>
        <p:txBody>
          <a:bodyPr/>
          <a:lstStyle/>
          <a:p>
            <a:pPr>
              <a:defRPr/>
            </a:pPr>
            <a:fld id="{8BB8875B-924D-4F32-8AEA-49830C5E8634}" type="slidenum">
              <a:rPr lang="en-US"/>
              <a:pPr>
                <a:defRPr/>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FD419F-7AE4-4B66-B376-C27BF8413663}"/>
              </a:ext>
            </a:extLst>
          </p:cNvPr>
          <p:cNvSpPr>
            <a:spLocks noGrp="1"/>
          </p:cNvSpPr>
          <p:nvPr>
            <p:ph sz="quarter" idx="13"/>
          </p:nvPr>
        </p:nvSpPr>
        <p:spPr/>
        <p:txBody>
          <a:bodyPr/>
          <a:lstStyle/>
          <a:p>
            <a:r>
              <a:rPr lang="en-US" altLang="en-US" dirty="0"/>
              <a:t>Spray Area</a:t>
            </a:r>
            <a:endParaRPr lang="en-US" dirty="0"/>
          </a:p>
        </p:txBody>
      </p:sp>
      <p:sp>
        <p:nvSpPr>
          <p:cNvPr id="83971" name="Rectangle 3">
            <a:extLst>
              <a:ext uri="{FF2B5EF4-FFF2-40B4-BE49-F238E27FC236}">
                <a16:creationId xmlns:a16="http://schemas.microsoft.com/office/drawing/2014/main" id="{BA29D444-A959-4891-959E-129BBBACAE97}"/>
              </a:ext>
            </a:extLst>
          </p:cNvPr>
          <p:cNvSpPr>
            <a:spLocks noGrp="1" noChangeArrowheads="1"/>
          </p:cNvSpPr>
          <p:nvPr>
            <p:ph type="body" sz="quarter" idx="14"/>
          </p:nvPr>
        </p:nvSpPr>
        <p:spPr/>
        <p:txBody>
          <a:bodyPr/>
          <a:lstStyle/>
          <a:p>
            <a:pPr marL="285750" indent="-285750">
              <a:lnSpc>
                <a:spcPct val="100000"/>
              </a:lnSpc>
              <a:spcBef>
                <a:spcPct val="0"/>
              </a:spcBef>
              <a:buFont typeface="Arial" panose="020B0604020202020204" pitchFamily="34" charset="0"/>
              <a:buChar char="•"/>
            </a:pPr>
            <a:r>
              <a:rPr lang="en-US" altLang="en-US" sz="2000" dirty="0"/>
              <a:t>All spray-applied coatings must be used in a prep station or spray booth</a:t>
            </a:r>
          </a:p>
          <a:p>
            <a:pPr marL="285750" indent="-285750">
              <a:lnSpc>
                <a:spcPct val="100000"/>
              </a:lnSpc>
              <a:spcBef>
                <a:spcPct val="0"/>
              </a:spcBef>
              <a:buFont typeface="Arial" panose="020B0604020202020204" pitchFamily="34" charset="0"/>
              <a:buChar char="•"/>
            </a:pPr>
            <a:endParaRPr lang="en-US" altLang="en-US" sz="2000" dirty="0"/>
          </a:p>
          <a:p>
            <a:pPr marL="285750" indent="-285750">
              <a:lnSpc>
                <a:spcPct val="100000"/>
              </a:lnSpc>
              <a:spcBef>
                <a:spcPct val="0"/>
              </a:spcBef>
              <a:buFont typeface="Arial" panose="020B0604020202020204" pitchFamily="34" charset="0"/>
              <a:buChar char="•"/>
            </a:pPr>
            <a:r>
              <a:rPr lang="en-US" altLang="en-US" sz="2000" dirty="0"/>
              <a:t>Prep stations and spray booths large enough to fit a vehicle must have four side walls or curtains and a full roof</a:t>
            </a:r>
          </a:p>
          <a:p>
            <a:pPr marL="285750" indent="-285750">
              <a:lnSpc>
                <a:spcPct val="100000"/>
              </a:lnSpc>
              <a:spcBef>
                <a:spcPct val="0"/>
              </a:spcBef>
              <a:buFont typeface="Arial" panose="020B0604020202020204" pitchFamily="34" charset="0"/>
              <a:buChar char="•"/>
            </a:pPr>
            <a:endParaRPr lang="en-US" altLang="en-US" sz="2000" dirty="0"/>
          </a:p>
          <a:p>
            <a:pPr marL="285750" indent="-285750">
              <a:lnSpc>
                <a:spcPct val="100000"/>
              </a:lnSpc>
              <a:spcBef>
                <a:spcPct val="0"/>
              </a:spcBef>
              <a:buFont typeface="Arial" panose="020B0604020202020204" pitchFamily="34" charset="0"/>
              <a:buChar char="•"/>
            </a:pPr>
            <a:r>
              <a:rPr lang="en-US" altLang="en-US" sz="2000" dirty="0"/>
              <a:t>Parts must be sprayed in a booth with at least three side walls or curtains and a full roof</a:t>
            </a:r>
          </a:p>
          <a:p>
            <a:pPr marL="285750" indent="-285750">
              <a:lnSpc>
                <a:spcPct val="100000"/>
              </a:lnSpc>
              <a:spcBef>
                <a:spcPct val="0"/>
              </a:spcBef>
              <a:buFont typeface="Arial" panose="020B0604020202020204" pitchFamily="34" charset="0"/>
              <a:buChar char="•"/>
            </a:pPr>
            <a:endParaRPr lang="en-US" altLang="en-US" sz="2000" dirty="0"/>
          </a:p>
          <a:p>
            <a:pPr marL="285750" indent="-285750">
              <a:lnSpc>
                <a:spcPct val="100000"/>
              </a:lnSpc>
              <a:spcBef>
                <a:spcPct val="0"/>
              </a:spcBef>
              <a:buFont typeface="Arial" panose="020B0604020202020204" pitchFamily="34" charset="0"/>
              <a:buChar char="•"/>
            </a:pPr>
            <a:r>
              <a:rPr lang="en-US" altLang="en-US" sz="2000" dirty="0"/>
              <a:t>Booth and prep station filters must achieve 98% filter efficiency of overspray</a:t>
            </a:r>
            <a:endParaRPr lang="en-US" altLang="en-US" sz="1600" dirty="0"/>
          </a:p>
        </p:txBody>
      </p:sp>
      <p:sp>
        <p:nvSpPr>
          <p:cNvPr id="6" name="Slide Number Placeholder 3">
            <a:extLst>
              <a:ext uri="{FF2B5EF4-FFF2-40B4-BE49-F238E27FC236}">
                <a16:creationId xmlns:a16="http://schemas.microsoft.com/office/drawing/2014/main" id="{C8168156-E973-4203-8104-8C362C4E230A}"/>
              </a:ext>
            </a:extLst>
          </p:cNvPr>
          <p:cNvSpPr>
            <a:spLocks noGrp="1"/>
          </p:cNvSpPr>
          <p:nvPr>
            <p:ph type="sldNum" sz="quarter" idx="4294967295"/>
          </p:nvPr>
        </p:nvSpPr>
        <p:spPr>
          <a:xfrm>
            <a:off x="10134600" y="6356350"/>
            <a:ext cx="2057400" cy="365125"/>
          </a:xfrm>
        </p:spPr>
        <p:txBody>
          <a:bodyPr/>
          <a:lstStyle/>
          <a:p>
            <a:pPr>
              <a:defRPr/>
            </a:pPr>
            <a:fld id="{12C94E3B-BB70-43E7-87E5-362BEB3B9030}" type="slidenum">
              <a:rPr lang="en-US"/>
              <a:pPr>
                <a:defRPr/>
              </a:pPr>
              <a:t>14</a:t>
            </a:fld>
            <a:endParaRPr lang="en-US"/>
          </a:p>
        </p:txBody>
      </p:sp>
      <p:pic>
        <p:nvPicPr>
          <p:cNvPr id="83973" name="Picture 4" descr="pict0005">
            <a:extLst>
              <a:ext uri="{FF2B5EF4-FFF2-40B4-BE49-F238E27FC236}">
                <a16:creationId xmlns:a16="http://schemas.microsoft.com/office/drawing/2014/main" id="{021918C7-D57B-4213-9D12-88AA87A126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0490" y="3924423"/>
            <a:ext cx="3220711" cy="2416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4" name="Picture 6" descr="booth front">
            <a:extLst>
              <a:ext uri="{FF2B5EF4-FFF2-40B4-BE49-F238E27FC236}">
                <a16:creationId xmlns:a16="http://schemas.microsoft.com/office/drawing/2014/main" id="{D0218249-4C05-4F5C-9AC1-A69DB4820E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5888" y="3924423"/>
            <a:ext cx="3211512" cy="2408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6806B5-C349-4734-A6B3-3AA655304D22}"/>
              </a:ext>
            </a:extLst>
          </p:cNvPr>
          <p:cNvSpPr>
            <a:spLocks noGrp="1"/>
          </p:cNvSpPr>
          <p:nvPr>
            <p:ph sz="quarter" idx="13"/>
          </p:nvPr>
        </p:nvSpPr>
        <p:spPr/>
        <p:txBody>
          <a:bodyPr/>
          <a:lstStyle/>
          <a:p>
            <a:r>
              <a:rPr lang="en-US" altLang="en-US" dirty="0"/>
              <a:t>Booth Filters</a:t>
            </a:r>
            <a:endParaRPr lang="en-US" dirty="0"/>
          </a:p>
        </p:txBody>
      </p:sp>
      <p:sp>
        <p:nvSpPr>
          <p:cNvPr id="84995" name="Content Placeholder 2">
            <a:extLst>
              <a:ext uri="{FF2B5EF4-FFF2-40B4-BE49-F238E27FC236}">
                <a16:creationId xmlns:a16="http://schemas.microsoft.com/office/drawing/2014/main" id="{E528FD5B-92C9-4069-8340-FA45BED069BB}"/>
              </a:ext>
            </a:extLst>
          </p:cNvPr>
          <p:cNvSpPr>
            <a:spLocks noGrp="1"/>
          </p:cNvSpPr>
          <p:nvPr>
            <p:ph type="body" sz="quarter" idx="14"/>
          </p:nvPr>
        </p:nvSpPr>
        <p:spPr>
          <a:xfrm>
            <a:off x="395797" y="1219200"/>
            <a:ext cx="5776404" cy="4435237"/>
          </a:xfrm>
        </p:spPr>
        <p:txBody>
          <a:bodyPr>
            <a:normAutofit/>
          </a:bodyPr>
          <a:lstStyle/>
          <a:p>
            <a:pPr>
              <a:lnSpc>
                <a:spcPct val="100000"/>
              </a:lnSpc>
              <a:spcBef>
                <a:spcPct val="0"/>
              </a:spcBef>
            </a:pPr>
            <a:r>
              <a:rPr lang="en-US" altLang="en-US" sz="2000" dirty="0"/>
              <a:t>Booth filters improve job quality and protect environment</a:t>
            </a:r>
          </a:p>
          <a:p>
            <a:pPr lvl="1">
              <a:lnSpc>
                <a:spcPct val="100000"/>
              </a:lnSpc>
              <a:spcBef>
                <a:spcPct val="0"/>
              </a:spcBef>
            </a:pPr>
            <a:r>
              <a:rPr lang="en-US" altLang="en-US" sz="2000" dirty="0"/>
              <a:t>Allow air to flow evenly</a:t>
            </a:r>
          </a:p>
          <a:p>
            <a:pPr lvl="1">
              <a:lnSpc>
                <a:spcPct val="100000"/>
              </a:lnSpc>
              <a:spcBef>
                <a:spcPct val="0"/>
              </a:spcBef>
            </a:pPr>
            <a:r>
              <a:rPr lang="en-US" altLang="en-US" sz="2000" dirty="0"/>
              <a:t>Captures overspray, decreases emissions</a:t>
            </a:r>
          </a:p>
          <a:p>
            <a:pPr lvl="1">
              <a:lnSpc>
                <a:spcPct val="100000"/>
              </a:lnSpc>
              <a:spcBef>
                <a:spcPct val="0"/>
              </a:spcBef>
            </a:pPr>
            <a:endParaRPr lang="en-US" altLang="en-US" sz="2000" dirty="0"/>
          </a:p>
          <a:p>
            <a:pPr>
              <a:lnSpc>
                <a:spcPct val="100000"/>
              </a:lnSpc>
              <a:spcBef>
                <a:spcPct val="0"/>
              </a:spcBef>
            </a:pPr>
            <a:r>
              <a:rPr lang="en-US" altLang="en-US" sz="2000" dirty="0"/>
              <a:t>Rule Requirement: 98% or greater efficiency for exhaust filters</a:t>
            </a:r>
          </a:p>
          <a:p>
            <a:pPr lvl="1">
              <a:lnSpc>
                <a:spcPct val="100000"/>
              </a:lnSpc>
              <a:spcBef>
                <a:spcPct val="0"/>
              </a:spcBef>
            </a:pPr>
            <a:r>
              <a:rPr lang="en-US" altLang="en-US" sz="2000" dirty="0"/>
              <a:t>Establish and document filter change-out schedule and procedure</a:t>
            </a:r>
          </a:p>
          <a:p>
            <a:pPr lvl="1">
              <a:lnSpc>
                <a:spcPct val="100000"/>
              </a:lnSpc>
              <a:spcBef>
                <a:spcPct val="0"/>
              </a:spcBef>
            </a:pPr>
            <a:r>
              <a:rPr lang="en-US" altLang="en-US" sz="2000" dirty="0"/>
              <a:t>Maintain documentation from filter manufacturer that filters are 98% efficient</a:t>
            </a:r>
          </a:p>
          <a:p>
            <a:pPr>
              <a:lnSpc>
                <a:spcPct val="100000"/>
              </a:lnSpc>
              <a:spcBef>
                <a:spcPct val="0"/>
              </a:spcBef>
            </a:pPr>
            <a:endParaRPr lang="en-US" altLang="en-US" sz="2000" dirty="0"/>
          </a:p>
        </p:txBody>
      </p:sp>
      <p:sp>
        <p:nvSpPr>
          <p:cNvPr id="4" name="Slide Number Placeholder 3">
            <a:extLst>
              <a:ext uri="{FF2B5EF4-FFF2-40B4-BE49-F238E27FC236}">
                <a16:creationId xmlns:a16="http://schemas.microsoft.com/office/drawing/2014/main" id="{CBFDBB33-B2EB-4B56-8166-9A8819FBA8F4}"/>
              </a:ext>
            </a:extLst>
          </p:cNvPr>
          <p:cNvSpPr>
            <a:spLocks noGrp="1"/>
          </p:cNvSpPr>
          <p:nvPr>
            <p:ph type="sldNum" sz="quarter" idx="4294967295"/>
          </p:nvPr>
        </p:nvSpPr>
        <p:spPr>
          <a:xfrm>
            <a:off x="10134600" y="6356350"/>
            <a:ext cx="2057400" cy="365125"/>
          </a:xfrm>
        </p:spPr>
        <p:txBody>
          <a:bodyPr/>
          <a:lstStyle/>
          <a:p>
            <a:pPr>
              <a:defRPr/>
            </a:pPr>
            <a:fld id="{8587BD1F-1C62-4010-A7EA-16DE70BA3A6A}" type="slidenum">
              <a:rPr lang="en-US"/>
              <a:pPr>
                <a:defRPr/>
              </a:pPr>
              <a:t>15</a:t>
            </a:fld>
            <a:endParaRPr lang="en-US"/>
          </a:p>
        </p:txBody>
      </p:sp>
      <p:pic>
        <p:nvPicPr>
          <p:cNvPr id="3076" name="Picture 4" descr="Series 55 Green &amp; White Tacky Roll (25&quot;x90')">
            <a:extLst>
              <a:ext uri="{FF2B5EF4-FFF2-40B4-BE49-F238E27FC236}">
                <a16:creationId xmlns:a16="http://schemas.microsoft.com/office/drawing/2014/main" id="{491C50E1-88FE-4F65-9007-8F887ACA1A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1981200"/>
            <a:ext cx="4772025" cy="31642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3D8106-72CF-425B-A5E9-12A22C920E96}"/>
              </a:ext>
            </a:extLst>
          </p:cNvPr>
          <p:cNvSpPr>
            <a:spLocks noGrp="1"/>
          </p:cNvSpPr>
          <p:nvPr>
            <p:ph sz="quarter" idx="13"/>
          </p:nvPr>
        </p:nvSpPr>
        <p:spPr/>
        <p:txBody>
          <a:bodyPr/>
          <a:lstStyle/>
          <a:p>
            <a:r>
              <a:rPr lang="en-US" altLang="en-US" dirty="0"/>
              <a:t>Approved Equipment</a:t>
            </a:r>
            <a:endParaRPr lang="en-US" dirty="0"/>
          </a:p>
        </p:txBody>
      </p:sp>
      <p:sp>
        <p:nvSpPr>
          <p:cNvPr id="86019" name="Rectangle 3">
            <a:extLst>
              <a:ext uri="{FF2B5EF4-FFF2-40B4-BE49-F238E27FC236}">
                <a16:creationId xmlns:a16="http://schemas.microsoft.com/office/drawing/2014/main" id="{CC012C13-C337-435A-BD00-4243DD605CB1}"/>
              </a:ext>
            </a:extLst>
          </p:cNvPr>
          <p:cNvSpPr>
            <a:spLocks noGrp="1" noChangeArrowheads="1"/>
          </p:cNvSpPr>
          <p:nvPr>
            <p:ph type="body" sz="quarter" idx="14"/>
          </p:nvPr>
        </p:nvSpPr>
        <p:spPr>
          <a:xfrm>
            <a:off x="402723" y="1211381"/>
            <a:ext cx="11291085" cy="4435237"/>
          </a:xfrm>
        </p:spPr>
        <p:txBody>
          <a:bodyPr>
            <a:normAutofit/>
          </a:bodyPr>
          <a:lstStyle/>
          <a:p>
            <a:pPr marL="342900" indent="-342900">
              <a:lnSpc>
                <a:spcPct val="100000"/>
              </a:lnSpc>
              <a:spcBef>
                <a:spcPct val="0"/>
              </a:spcBef>
              <a:buFontTx/>
              <a:buChar char="•"/>
            </a:pPr>
            <a:r>
              <a:rPr lang="en-US" altLang="en-US" sz="2000" dirty="0"/>
              <a:t>HVLP (defined as 65% Transfer Efficient (TE) and 10 psi at cap)</a:t>
            </a:r>
          </a:p>
          <a:p>
            <a:pPr marL="342900" indent="-342900">
              <a:lnSpc>
                <a:spcPct val="100000"/>
              </a:lnSpc>
              <a:spcBef>
                <a:spcPct val="0"/>
              </a:spcBef>
              <a:buFontTx/>
              <a:buChar char="•"/>
            </a:pPr>
            <a:r>
              <a:rPr lang="en-US" altLang="en-US" sz="2000" dirty="0"/>
              <a:t>Electrostatic spray guns</a:t>
            </a:r>
          </a:p>
          <a:p>
            <a:pPr marL="342900" indent="-342900">
              <a:lnSpc>
                <a:spcPct val="100000"/>
              </a:lnSpc>
              <a:spcBef>
                <a:spcPct val="0"/>
              </a:spcBef>
              <a:buFontTx/>
              <a:buChar char="•"/>
            </a:pPr>
            <a:r>
              <a:rPr lang="en-US" altLang="en-US" sz="2000" dirty="0"/>
              <a:t>Airless spray guns</a:t>
            </a:r>
          </a:p>
          <a:p>
            <a:pPr marL="342900" indent="-342900">
              <a:lnSpc>
                <a:spcPct val="100000"/>
              </a:lnSpc>
              <a:spcBef>
                <a:spcPct val="0"/>
              </a:spcBef>
              <a:buFontTx/>
              <a:buChar char="•"/>
            </a:pPr>
            <a:r>
              <a:rPr lang="en-US" altLang="en-US" sz="2000" dirty="0"/>
              <a:t>Air Assisted spray guns</a:t>
            </a:r>
          </a:p>
          <a:p>
            <a:pPr marL="342900" indent="-342900">
              <a:lnSpc>
                <a:spcPct val="100000"/>
              </a:lnSpc>
              <a:spcBef>
                <a:spcPct val="0"/>
              </a:spcBef>
              <a:buFontTx/>
              <a:buChar char="•"/>
            </a:pPr>
            <a:r>
              <a:rPr lang="en-US" altLang="en-US" sz="2000" dirty="0"/>
              <a:t>Any non-HVLP gun demonstrated to achieve 65% TE with manufacturer documentation</a:t>
            </a:r>
          </a:p>
          <a:p>
            <a:pPr marL="708025" lvl="1" indent="-342900">
              <a:lnSpc>
                <a:spcPct val="100000"/>
              </a:lnSpc>
              <a:spcBef>
                <a:spcPct val="0"/>
              </a:spcBef>
              <a:buFontTx/>
              <a:buChar char="•"/>
            </a:pPr>
            <a:r>
              <a:rPr lang="en-US" altLang="en-US" sz="2000" dirty="0"/>
              <a:t>Check local regulations – if local laws are more strict, they may over-rule national laws</a:t>
            </a:r>
          </a:p>
          <a:p>
            <a:pPr marL="708025" lvl="1" indent="-342900">
              <a:lnSpc>
                <a:spcPct val="100000"/>
              </a:lnSpc>
              <a:spcBef>
                <a:spcPct val="0"/>
              </a:spcBef>
              <a:buFontTx/>
              <a:buChar char="•"/>
            </a:pPr>
            <a:r>
              <a:rPr lang="en-US" altLang="en-US" sz="2000" dirty="0"/>
              <a:t>All motor vehicle and mobile equipment spray coating operations and miscellaneous surface coating operations with a cup size larger than 3.0 ounces or 89cc must comply with this Rule</a:t>
            </a:r>
          </a:p>
          <a:p>
            <a:pPr marL="342900" indent="-342900">
              <a:lnSpc>
                <a:spcPct val="100000"/>
              </a:lnSpc>
              <a:spcBef>
                <a:spcPct val="0"/>
              </a:spcBef>
            </a:pPr>
            <a:endParaRPr lang="en-US" altLang="en-US" sz="2000" dirty="0"/>
          </a:p>
        </p:txBody>
      </p:sp>
      <p:sp>
        <p:nvSpPr>
          <p:cNvPr id="5" name="Slide Number Placeholder 3">
            <a:extLst>
              <a:ext uri="{FF2B5EF4-FFF2-40B4-BE49-F238E27FC236}">
                <a16:creationId xmlns:a16="http://schemas.microsoft.com/office/drawing/2014/main" id="{C295FD14-73E5-4468-816D-6B7F858053E8}"/>
              </a:ext>
            </a:extLst>
          </p:cNvPr>
          <p:cNvSpPr>
            <a:spLocks noGrp="1"/>
          </p:cNvSpPr>
          <p:nvPr>
            <p:ph type="sldNum" sz="quarter" idx="4294967295"/>
          </p:nvPr>
        </p:nvSpPr>
        <p:spPr>
          <a:xfrm>
            <a:off x="10134600" y="6356350"/>
            <a:ext cx="2057400" cy="365125"/>
          </a:xfrm>
        </p:spPr>
        <p:txBody>
          <a:bodyPr/>
          <a:lstStyle/>
          <a:p>
            <a:pPr>
              <a:defRPr/>
            </a:pPr>
            <a:fld id="{75BD5D21-29F7-4235-AD0D-FD3256D9AF6A}" type="slidenum">
              <a:rPr lang="en-US"/>
              <a:pPr>
                <a:defRPr/>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2639C6-DD6D-46AE-B802-3B09332C7A76}"/>
              </a:ext>
            </a:extLst>
          </p:cNvPr>
          <p:cNvSpPr>
            <a:spLocks noGrp="1"/>
          </p:cNvSpPr>
          <p:nvPr>
            <p:ph sz="quarter" idx="13"/>
          </p:nvPr>
        </p:nvSpPr>
        <p:spPr/>
        <p:txBody>
          <a:bodyPr/>
          <a:lstStyle/>
          <a:p>
            <a:r>
              <a:rPr lang="en-US" altLang="en-US" dirty="0"/>
              <a:t>Activities Exempted from Rule </a:t>
            </a:r>
            <a:endParaRPr lang="en-US" dirty="0"/>
          </a:p>
        </p:txBody>
      </p:sp>
      <p:sp>
        <p:nvSpPr>
          <p:cNvPr id="88067" name="Rectangle 3">
            <a:extLst>
              <a:ext uri="{FF2B5EF4-FFF2-40B4-BE49-F238E27FC236}">
                <a16:creationId xmlns:a16="http://schemas.microsoft.com/office/drawing/2014/main" id="{E3EE6344-11F9-4E02-8F5D-C75921869EBE}"/>
              </a:ext>
            </a:extLst>
          </p:cNvPr>
          <p:cNvSpPr>
            <a:spLocks noGrp="1" noChangeArrowheads="1"/>
          </p:cNvSpPr>
          <p:nvPr>
            <p:ph type="body" sz="quarter" idx="14"/>
          </p:nvPr>
        </p:nvSpPr>
        <p:spPr>
          <a:xfrm>
            <a:off x="402723" y="1219200"/>
            <a:ext cx="11291085" cy="4435237"/>
          </a:xfrm>
        </p:spPr>
        <p:txBody>
          <a:bodyPr>
            <a:normAutofit/>
          </a:bodyPr>
          <a:lstStyle/>
          <a:p>
            <a:pPr marL="290513" indent="-290513">
              <a:lnSpc>
                <a:spcPct val="100000"/>
              </a:lnSpc>
              <a:spcBef>
                <a:spcPct val="0"/>
              </a:spcBef>
              <a:buFontTx/>
              <a:buChar char="•"/>
            </a:pPr>
            <a:r>
              <a:rPr lang="en-US" altLang="en-US" sz="2000" dirty="0"/>
              <a:t>Spray applications using a hand-held device with cup capacity no more than 3 fluid ounces (89cc)</a:t>
            </a:r>
          </a:p>
          <a:p>
            <a:pPr marL="290513" indent="-290513">
              <a:lnSpc>
                <a:spcPct val="100000"/>
              </a:lnSpc>
              <a:spcBef>
                <a:spcPct val="0"/>
              </a:spcBef>
              <a:buFontTx/>
              <a:buChar char="•"/>
            </a:pPr>
            <a:endParaRPr lang="en-US" altLang="en-US" sz="2000" dirty="0"/>
          </a:p>
          <a:p>
            <a:pPr marL="290513" indent="-290513">
              <a:lnSpc>
                <a:spcPct val="100000"/>
              </a:lnSpc>
              <a:spcBef>
                <a:spcPct val="0"/>
              </a:spcBef>
              <a:buFontTx/>
              <a:buChar char="•"/>
            </a:pPr>
            <a:r>
              <a:rPr lang="en-US" altLang="en-US" sz="2000" dirty="0"/>
              <a:t>Powder coating</a:t>
            </a:r>
          </a:p>
          <a:p>
            <a:pPr marL="290513" indent="-290513">
              <a:lnSpc>
                <a:spcPct val="100000"/>
              </a:lnSpc>
              <a:spcBef>
                <a:spcPct val="0"/>
              </a:spcBef>
              <a:buFontTx/>
              <a:buChar char="•"/>
            </a:pPr>
            <a:endParaRPr lang="en-US" altLang="en-US" sz="2000" dirty="0"/>
          </a:p>
          <a:p>
            <a:pPr marL="290513" indent="-290513">
              <a:lnSpc>
                <a:spcPct val="100000"/>
              </a:lnSpc>
              <a:spcBef>
                <a:spcPct val="0"/>
              </a:spcBef>
              <a:buFontTx/>
              <a:buChar char="•"/>
            </a:pPr>
            <a:r>
              <a:rPr lang="en-US" altLang="en-US" sz="2000" dirty="0"/>
              <a:t>Hand-held, non-refillable aerosol containers</a:t>
            </a:r>
          </a:p>
          <a:p>
            <a:pPr marL="290513" indent="-290513">
              <a:lnSpc>
                <a:spcPct val="100000"/>
              </a:lnSpc>
              <a:spcBef>
                <a:spcPct val="0"/>
              </a:spcBef>
              <a:buFontTx/>
              <a:buChar char="•"/>
            </a:pPr>
            <a:endParaRPr lang="en-US" altLang="en-US" sz="2000" dirty="0"/>
          </a:p>
          <a:p>
            <a:pPr marL="290513" indent="-290513">
              <a:lnSpc>
                <a:spcPct val="100000"/>
              </a:lnSpc>
              <a:spcBef>
                <a:spcPct val="0"/>
              </a:spcBef>
              <a:buFontTx/>
              <a:buChar char="•"/>
            </a:pPr>
            <a:r>
              <a:rPr lang="en-US" altLang="en-US" sz="2000" dirty="0"/>
              <a:t>Non-atomizing technology</a:t>
            </a:r>
          </a:p>
          <a:p>
            <a:pPr marL="290513" indent="-290513">
              <a:lnSpc>
                <a:spcPct val="100000"/>
              </a:lnSpc>
              <a:spcBef>
                <a:spcPct val="0"/>
              </a:spcBef>
              <a:buFontTx/>
              <a:buChar char="•"/>
            </a:pPr>
            <a:endParaRPr lang="en-US" altLang="en-US" sz="2000" dirty="0"/>
          </a:p>
          <a:p>
            <a:pPr marL="290513" indent="-290513">
              <a:lnSpc>
                <a:spcPct val="100000"/>
              </a:lnSpc>
              <a:spcBef>
                <a:spcPct val="0"/>
              </a:spcBef>
              <a:buFontTx/>
              <a:buChar char="•"/>
            </a:pPr>
            <a:r>
              <a:rPr lang="en-US" altLang="en-US" sz="2000" dirty="0"/>
              <a:t>Thermal spray operations using solid metallic or non-metallic materials</a:t>
            </a:r>
          </a:p>
        </p:txBody>
      </p:sp>
      <p:sp>
        <p:nvSpPr>
          <p:cNvPr id="5" name="Slide Number Placeholder 3">
            <a:extLst>
              <a:ext uri="{FF2B5EF4-FFF2-40B4-BE49-F238E27FC236}">
                <a16:creationId xmlns:a16="http://schemas.microsoft.com/office/drawing/2014/main" id="{9F5112F1-9008-46BD-BD5F-B54395B06039}"/>
              </a:ext>
            </a:extLst>
          </p:cNvPr>
          <p:cNvSpPr>
            <a:spLocks noGrp="1"/>
          </p:cNvSpPr>
          <p:nvPr>
            <p:ph type="sldNum" sz="quarter" idx="4294967295"/>
          </p:nvPr>
        </p:nvSpPr>
        <p:spPr>
          <a:xfrm>
            <a:off x="10134600" y="6356350"/>
            <a:ext cx="2057400" cy="365125"/>
          </a:xfrm>
        </p:spPr>
        <p:txBody>
          <a:bodyPr/>
          <a:lstStyle/>
          <a:p>
            <a:pPr>
              <a:defRPr/>
            </a:pPr>
            <a:fld id="{017C3F76-E8BD-4631-9D6D-FF588BA21776}" type="slidenum">
              <a:rPr lang="en-US"/>
              <a:pPr>
                <a:defRPr/>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3E536A-5B46-42C8-91FB-DD697D98613E}"/>
              </a:ext>
            </a:extLst>
          </p:cNvPr>
          <p:cNvSpPr>
            <a:spLocks noGrp="1"/>
          </p:cNvSpPr>
          <p:nvPr>
            <p:ph sz="quarter" idx="13"/>
          </p:nvPr>
        </p:nvSpPr>
        <p:spPr/>
        <p:txBody>
          <a:bodyPr/>
          <a:lstStyle/>
          <a:p>
            <a:r>
              <a:rPr lang="en-US" altLang="en-US" dirty="0"/>
              <a:t>Notification and Record-keeping Requirements</a:t>
            </a:r>
            <a:endParaRPr lang="en-US" dirty="0"/>
          </a:p>
        </p:txBody>
      </p:sp>
      <p:sp>
        <p:nvSpPr>
          <p:cNvPr id="90115" name="Rectangle 4">
            <a:extLst>
              <a:ext uri="{FF2B5EF4-FFF2-40B4-BE49-F238E27FC236}">
                <a16:creationId xmlns:a16="http://schemas.microsoft.com/office/drawing/2014/main" id="{3A8D75DF-9A3E-4DCA-84C2-F89196703AE4}"/>
              </a:ext>
            </a:extLst>
          </p:cNvPr>
          <p:cNvSpPr>
            <a:spLocks noGrp="1" noChangeArrowheads="1"/>
          </p:cNvSpPr>
          <p:nvPr>
            <p:ph type="body" sz="quarter" idx="14"/>
          </p:nvPr>
        </p:nvSpPr>
        <p:spPr>
          <a:xfrm>
            <a:off x="402723" y="1219200"/>
            <a:ext cx="11291085" cy="4435237"/>
          </a:xfrm>
        </p:spPr>
        <p:txBody>
          <a:bodyPr>
            <a:normAutofit/>
          </a:bodyPr>
          <a:lstStyle/>
          <a:p>
            <a:pPr>
              <a:lnSpc>
                <a:spcPct val="100000"/>
              </a:lnSpc>
              <a:spcBef>
                <a:spcPct val="0"/>
              </a:spcBef>
            </a:pPr>
            <a:r>
              <a:rPr lang="en-US" altLang="en-US" sz="2000" dirty="0"/>
              <a:t>Notifications:</a:t>
            </a:r>
          </a:p>
          <a:p>
            <a:pPr lvl="1">
              <a:lnSpc>
                <a:spcPct val="100000"/>
              </a:lnSpc>
              <a:spcBef>
                <a:spcPct val="0"/>
              </a:spcBef>
            </a:pPr>
            <a:r>
              <a:rPr lang="en-US" altLang="en-US" sz="2000" dirty="0"/>
              <a:t>Initial notification to EPA or delegated state agency that Collision Center is subject to the rule – that is, that the Collision Center is an area source</a:t>
            </a:r>
          </a:p>
          <a:p>
            <a:pPr lvl="2">
              <a:lnSpc>
                <a:spcPct val="100000"/>
              </a:lnSpc>
              <a:spcBef>
                <a:spcPct val="0"/>
              </a:spcBef>
            </a:pPr>
            <a:r>
              <a:rPr lang="en-US" altLang="en-US" sz="2000" dirty="0"/>
              <a:t>New Source – w/in 180 days after start-up or publication of final rule, whichever is later</a:t>
            </a:r>
          </a:p>
          <a:p>
            <a:pPr lvl="2">
              <a:lnSpc>
                <a:spcPct val="100000"/>
              </a:lnSpc>
              <a:spcBef>
                <a:spcPct val="0"/>
              </a:spcBef>
            </a:pPr>
            <a:r>
              <a:rPr lang="en-US" altLang="en-US" sz="2000" dirty="0"/>
              <a:t>Existing Source – 1 year before compliance date:  January 9, 2010</a:t>
            </a:r>
            <a:br>
              <a:rPr lang="en-US" altLang="en-US" sz="2000" dirty="0"/>
            </a:br>
            <a:endParaRPr lang="en-US" altLang="en-US" sz="2000" dirty="0"/>
          </a:p>
          <a:p>
            <a:pPr lvl="1">
              <a:lnSpc>
                <a:spcPct val="100000"/>
              </a:lnSpc>
              <a:spcBef>
                <a:spcPct val="0"/>
              </a:spcBef>
            </a:pPr>
            <a:r>
              <a:rPr lang="en-US" altLang="en-US" sz="2000" dirty="0"/>
              <a:t>Notification of compliance status to EPA or delegated state agency</a:t>
            </a:r>
          </a:p>
          <a:p>
            <a:pPr lvl="2">
              <a:lnSpc>
                <a:spcPct val="100000"/>
              </a:lnSpc>
              <a:spcBef>
                <a:spcPct val="0"/>
              </a:spcBef>
            </a:pPr>
            <a:r>
              <a:rPr lang="en-US" altLang="en-US" sz="2000" dirty="0"/>
              <a:t>New Source – 180 days after compliance date for the facility</a:t>
            </a:r>
          </a:p>
          <a:p>
            <a:pPr lvl="2">
              <a:lnSpc>
                <a:spcPct val="100000"/>
              </a:lnSpc>
              <a:spcBef>
                <a:spcPct val="0"/>
              </a:spcBef>
            </a:pPr>
            <a:r>
              <a:rPr lang="en-US" altLang="en-US" sz="2000" dirty="0"/>
              <a:t>Existing Source – 30 days after compliance date for the facility (30 days after January 9, 2011)</a:t>
            </a:r>
          </a:p>
          <a:p>
            <a:pPr lvl="1">
              <a:lnSpc>
                <a:spcPct val="100000"/>
              </a:lnSpc>
              <a:spcBef>
                <a:spcPct val="0"/>
              </a:spcBef>
            </a:pPr>
            <a:endParaRPr lang="en-US" altLang="en-US" sz="2000" dirty="0"/>
          </a:p>
          <a:p>
            <a:pPr lvl="1">
              <a:lnSpc>
                <a:spcPct val="100000"/>
              </a:lnSpc>
              <a:spcBef>
                <a:spcPct val="0"/>
              </a:spcBef>
            </a:pPr>
            <a:r>
              <a:rPr lang="en-US" altLang="en-US" sz="2000" dirty="0"/>
              <a:t>States or local authorities may have more strict rules. Check your local authorities for any other rules. </a:t>
            </a:r>
          </a:p>
        </p:txBody>
      </p:sp>
      <p:sp>
        <p:nvSpPr>
          <p:cNvPr id="4" name="Slide Number Placeholder 3">
            <a:extLst>
              <a:ext uri="{FF2B5EF4-FFF2-40B4-BE49-F238E27FC236}">
                <a16:creationId xmlns:a16="http://schemas.microsoft.com/office/drawing/2014/main" id="{80982F74-9BB1-43CC-B982-F0B02151FA8D}"/>
              </a:ext>
            </a:extLst>
          </p:cNvPr>
          <p:cNvSpPr>
            <a:spLocks noGrp="1"/>
          </p:cNvSpPr>
          <p:nvPr>
            <p:ph type="sldNum" sz="quarter" idx="4294967295"/>
          </p:nvPr>
        </p:nvSpPr>
        <p:spPr>
          <a:xfrm>
            <a:off x="10134600" y="6356350"/>
            <a:ext cx="2057400" cy="365125"/>
          </a:xfrm>
        </p:spPr>
        <p:txBody>
          <a:bodyPr/>
          <a:lstStyle/>
          <a:p>
            <a:pPr>
              <a:defRPr/>
            </a:pPr>
            <a:fld id="{91853FDB-33BB-4980-BBBF-D9043C709644}" type="slidenum">
              <a:rPr lang="en-US"/>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CAF52FE-CD34-47A1-8876-5F5356BE88D0}"/>
              </a:ext>
            </a:extLst>
          </p:cNvPr>
          <p:cNvSpPr>
            <a:spLocks noGrp="1"/>
          </p:cNvSpPr>
          <p:nvPr>
            <p:ph sz="quarter" idx="13"/>
          </p:nvPr>
        </p:nvSpPr>
        <p:spPr/>
        <p:txBody>
          <a:bodyPr/>
          <a:lstStyle/>
          <a:p>
            <a:r>
              <a:rPr lang="en-US" altLang="en-US" dirty="0"/>
              <a:t>Notification and Record-keeping Requirements</a:t>
            </a:r>
            <a:endParaRPr lang="en-US" dirty="0"/>
          </a:p>
          <a:p>
            <a:endParaRPr lang="en-US" dirty="0"/>
          </a:p>
        </p:txBody>
      </p:sp>
      <p:sp>
        <p:nvSpPr>
          <p:cNvPr id="2" name="Text Placeholder 1">
            <a:extLst>
              <a:ext uri="{FF2B5EF4-FFF2-40B4-BE49-F238E27FC236}">
                <a16:creationId xmlns:a16="http://schemas.microsoft.com/office/drawing/2014/main" id="{8AD2144E-5B3D-499B-BA60-969D4CC2E2EE}"/>
              </a:ext>
            </a:extLst>
          </p:cNvPr>
          <p:cNvSpPr>
            <a:spLocks noGrp="1"/>
          </p:cNvSpPr>
          <p:nvPr>
            <p:ph type="body" sz="quarter" idx="14"/>
          </p:nvPr>
        </p:nvSpPr>
        <p:spPr>
          <a:xfrm>
            <a:off x="402723" y="1211381"/>
            <a:ext cx="11291085" cy="4435237"/>
          </a:xfrm>
        </p:spPr>
        <p:txBody>
          <a:bodyPr>
            <a:normAutofit/>
          </a:bodyPr>
          <a:lstStyle/>
          <a:p>
            <a:pPr>
              <a:lnSpc>
                <a:spcPct val="100000"/>
              </a:lnSpc>
              <a:spcBef>
                <a:spcPct val="0"/>
              </a:spcBef>
            </a:pPr>
            <a:r>
              <a:rPr lang="en-US" altLang="en-US" sz="2000" dirty="0"/>
              <a:t>Recordkeeping by the Collision Center*:</a:t>
            </a:r>
          </a:p>
          <a:p>
            <a:pPr lvl="1">
              <a:lnSpc>
                <a:spcPct val="100000"/>
              </a:lnSpc>
              <a:spcBef>
                <a:spcPct val="0"/>
              </a:spcBef>
              <a:buFontTx/>
              <a:buChar char="•"/>
            </a:pPr>
            <a:r>
              <a:rPr lang="en-US" altLang="en-US" sz="2000" dirty="0"/>
              <a:t>Copies of Notifications submitted to EPA</a:t>
            </a:r>
          </a:p>
          <a:p>
            <a:pPr lvl="1">
              <a:lnSpc>
                <a:spcPct val="100000"/>
              </a:lnSpc>
              <a:spcBef>
                <a:spcPct val="0"/>
              </a:spcBef>
              <a:buFontTx/>
              <a:buChar char="•"/>
            </a:pPr>
            <a:r>
              <a:rPr lang="en-US" altLang="en-US" sz="2000" dirty="0"/>
              <a:t>Painter training certifications</a:t>
            </a:r>
          </a:p>
          <a:p>
            <a:pPr lvl="1">
              <a:lnSpc>
                <a:spcPct val="100000"/>
              </a:lnSpc>
              <a:spcBef>
                <a:spcPct val="0"/>
              </a:spcBef>
              <a:buFontTx/>
              <a:buChar char="•"/>
            </a:pPr>
            <a:r>
              <a:rPr lang="en-US" altLang="en-US" sz="2000" dirty="0"/>
              <a:t>Spray booth filter efficiency documentation</a:t>
            </a:r>
          </a:p>
          <a:p>
            <a:pPr lvl="1">
              <a:lnSpc>
                <a:spcPct val="100000"/>
              </a:lnSpc>
              <a:spcBef>
                <a:spcPct val="0"/>
              </a:spcBef>
              <a:buFontTx/>
              <a:buChar char="•"/>
            </a:pPr>
            <a:r>
              <a:rPr lang="en-US" altLang="en-US" sz="2000" dirty="0"/>
              <a:t>Spray gun transfer efficiency</a:t>
            </a:r>
          </a:p>
          <a:p>
            <a:pPr lvl="1">
              <a:lnSpc>
                <a:spcPct val="100000"/>
              </a:lnSpc>
              <a:spcBef>
                <a:spcPct val="0"/>
              </a:spcBef>
              <a:buFontTx/>
              <a:buChar char="•"/>
            </a:pPr>
            <a:r>
              <a:rPr lang="en-US" altLang="en-US" sz="2000" dirty="0" err="1"/>
              <a:t>MeCl</a:t>
            </a:r>
            <a:r>
              <a:rPr lang="en-US" altLang="en-US" sz="2000" dirty="0"/>
              <a:t> content information such as MSDS</a:t>
            </a:r>
          </a:p>
          <a:p>
            <a:pPr lvl="1">
              <a:lnSpc>
                <a:spcPct val="100000"/>
              </a:lnSpc>
              <a:spcBef>
                <a:spcPct val="0"/>
              </a:spcBef>
              <a:buFontTx/>
              <a:buChar char="•"/>
            </a:pPr>
            <a:r>
              <a:rPr lang="en-US" altLang="en-US" sz="2000" dirty="0"/>
              <a:t>Annual usage of </a:t>
            </a:r>
            <a:r>
              <a:rPr lang="en-US" altLang="en-US" sz="2000" dirty="0" err="1"/>
              <a:t>MeCl</a:t>
            </a:r>
            <a:r>
              <a:rPr lang="en-US" altLang="en-US" sz="2000" dirty="0"/>
              <a:t> for paint stripping, and written </a:t>
            </a:r>
            <a:r>
              <a:rPr lang="en-US" altLang="en-US" sz="2000" dirty="0" err="1"/>
              <a:t>MeCl</a:t>
            </a:r>
            <a:r>
              <a:rPr lang="en-US" altLang="en-US" sz="2000" dirty="0"/>
              <a:t> minimization plan if annual usage &gt; 1 ton per year</a:t>
            </a:r>
          </a:p>
          <a:p>
            <a:pPr lvl="1">
              <a:lnSpc>
                <a:spcPct val="100000"/>
              </a:lnSpc>
              <a:spcBef>
                <a:spcPct val="0"/>
              </a:spcBef>
              <a:buFontTx/>
              <a:buChar char="•"/>
            </a:pPr>
            <a:r>
              <a:rPr lang="en-US" altLang="en-US" sz="2000" dirty="0"/>
              <a:t>Deviation and corrective action documentation</a:t>
            </a:r>
            <a:br>
              <a:rPr lang="en-US" altLang="en-US" sz="2000" dirty="0"/>
            </a:br>
            <a:endParaRPr lang="en-US" altLang="en-US" sz="2000" dirty="0"/>
          </a:p>
          <a:p>
            <a:pPr marL="0" indent="0">
              <a:lnSpc>
                <a:spcPct val="100000"/>
              </a:lnSpc>
              <a:spcBef>
                <a:spcPct val="0"/>
              </a:spcBef>
              <a:buNone/>
            </a:pPr>
            <a:r>
              <a:rPr lang="en-US" altLang="en-US" sz="2000" dirty="0"/>
              <a:t>*Records to be maintained in a form suitable and readily available for expeditious review by EPA</a:t>
            </a:r>
          </a:p>
          <a:p>
            <a:pPr>
              <a:lnSpc>
                <a:spcPct val="100000"/>
              </a:lnSpc>
              <a:spcBef>
                <a:spcPct val="0"/>
              </a:spcBef>
              <a:spcAft>
                <a:spcPct val="0"/>
              </a:spcAft>
            </a:pPr>
            <a:endParaRPr lang="en-US" altLang="en-US" sz="2000" dirty="0"/>
          </a:p>
          <a:p>
            <a:pPr>
              <a:lnSpc>
                <a:spcPct val="100000"/>
              </a:lnSpc>
            </a:pPr>
            <a:endParaRPr lang="en-US" sz="2000" dirty="0"/>
          </a:p>
        </p:txBody>
      </p:sp>
    </p:spTree>
    <p:extLst>
      <p:ext uri="{BB962C8B-B14F-4D97-AF65-F5344CB8AC3E}">
        <p14:creationId xmlns:p14="http://schemas.microsoft.com/office/powerpoint/2010/main" val="2895915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F70C1B-7ABB-48AB-B16B-CF1813401A52}"/>
              </a:ext>
            </a:extLst>
          </p:cNvPr>
          <p:cNvSpPr>
            <a:spLocks noGrp="1"/>
          </p:cNvSpPr>
          <p:nvPr>
            <p:ph sz="quarter" idx="13"/>
          </p:nvPr>
        </p:nvSpPr>
        <p:spPr/>
        <p:txBody>
          <a:bodyPr/>
          <a:lstStyle/>
          <a:p>
            <a:r>
              <a:rPr lang="en-US" dirty="0"/>
              <a:t>Contents</a:t>
            </a:r>
          </a:p>
        </p:txBody>
      </p:sp>
      <p:sp>
        <p:nvSpPr>
          <p:cNvPr id="68611" name="Rectangle 3">
            <a:extLst>
              <a:ext uri="{FF2B5EF4-FFF2-40B4-BE49-F238E27FC236}">
                <a16:creationId xmlns:a16="http://schemas.microsoft.com/office/drawing/2014/main" id="{D1D97D5A-6216-4F6B-8589-F2F71238A151}"/>
              </a:ext>
            </a:extLst>
          </p:cNvPr>
          <p:cNvSpPr>
            <a:spLocks noGrp="1" noChangeArrowheads="1"/>
          </p:cNvSpPr>
          <p:nvPr>
            <p:ph type="body" sz="quarter" idx="14"/>
          </p:nvPr>
        </p:nvSpPr>
        <p:spPr>
          <a:xfrm>
            <a:off x="402723" y="1219200"/>
            <a:ext cx="11291085" cy="4435237"/>
          </a:xfrm>
        </p:spPr>
        <p:txBody>
          <a:bodyPr>
            <a:noAutofit/>
          </a:bodyPr>
          <a:lstStyle/>
          <a:p>
            <a:pPr>
              <a:lnSpc>
                <a:spcPct val="100000"/>
              </a:lnSpc>
              <a:spcBef>
                <a:spcPct val="0"/>
              </a:spcBef>
            </a:pPr>
            <a:r>
              <a:rPr lang="en-US" altLang="en-US" dirty="0"/>
              <a:t> </a:t>
            </a:r>
            <a:r>
              <a:rPr lang="en-US" altLang="en-US" b="1" dirty="0"/>
              <a:t>Section One – Overview and Resources:</a:t>
            </a:r>
          </a:p>
          <a:p>
            <a:pPr lvl="1">
              <a:lnSpc>
                <a:spcPct val="100000"/>
              </a:lnSpc>
              <a:spcBef>
                <a:spcPct val="0"/>
              </a:spcBef>
            </a:pPr>
            <a:r>
              <a:rPr lang="en-US" altLang="en-US" sz="2000" dirty="0"/>
              <a:t>Purpose</a:t>
            </a:r>
          </a:p>
          <a:p>
            <a:pPr lvl="1">
              <a:lnSpc>
                <a:spcPct val="100000"/>
              </a:lnSpc>
              <a:spcBef>
                <a:spcPct val="0"/>
              </a:spcBef>
            </a:pPr>
            <a:r>
              <a:rPr lang="en-US" altLang="en-US" sz="2000" dirty="0"/>
              <a:t>Rule Overview and Training Requirements</a:t>
            </a:r>
          </a:p>
          <a:p>
            <a:pPr lvl="1">
              <a:lnSpc>
                <a:spcPct val="100000"/>
              </a:lnSpc>
              <a:spcBef>
                <a:spcPct val="0"/>
              </a:spcBef>
            </a:pPr>
            <a:r>
              <a:rPr lang="en-US" altLang="en-US" sz="2000" dirty="0"/>
              <a:t>Coatings covered by the Rule</a:t>
            </a:r>
          </a:p>
          <a:p>
            <a:pPr lvl="1">
              <a:lnSpc>
                <a:spcPct val="100000"/>
              </a:lnSpc>
              <a:spcBef>
                <a:spcPct val="0"/>
              </a:spcBef>
            </a:pPr>
            <a:r>
              <a:rPr lang="en-US" altLang="en-US" sz="2000" dirty="0"/>
              <a:t>Compliance dates</a:t>
            </a:r>
          </a:p>
          <a:p>
            <a:pPr lvl="1">
              <a:lnSpc>
                <a:spcPct val="100000"/>
              </a:lnSpc>
              <a:spcBef>
                <a:spcPct val="0"/>
              </a:spcBef>
            </a:pPr>
            <a:r>
              <a:rPr lang="en-US" altLang="en-US" sz="2000" dirty="0"/>
              <a:t>Spray Area Requirements and Booth/Filter Maintenance</a:t>
            </a:r>
          </a:p>
          <a:p>
            <a:pPr lvl="1">
              <a:lnSpc>
                <a:spcPct val="100000"/>
              </a:lnSpc>
              <a:spcBef>
                <a:spcPct val="0"/>
              </a:spcBef>
            </a:pPr>
            <a:r>
              <a:rPr lang="en-US" altLang="en-US" sz="2000" dirty="0"/>
              <a:t>Equipment: what is covered and not covered</a:t>
            </a:r>
          </a:p>
          <a:p>
            <a:pPr lvl="1">
              <a:lnSpc>
                <a:spcPct val="100000"/>
              </a:lnSpc>
              <a:spcBef>
                <a:spcPct val="0"/>
              </a:spcBef>
            </a:pPr>
            <a:r>
              <a:rPr lang="en-US" altLang="en-US" sz="2000" dirty="0"/>
              <a:t>Notification and Record-keeping requirements for Shops</a:t>
            </a:r>
          </a:p>
          <a:p>
            <a:pPr lvl="1">
              <a:lnSpc>
                <a:spcPct val="100000"/>
              </a:lnSpc>
              <a:spcBef>
                <a:spcPct val="0"/>
              </a:spcBef>
            </a:pPr>
            <a:r>
              <a:rPr lang="en-US" altLang="en-US" sz="2000" dirty="0"/>
              <a:t>Resources </a:t>
            </a:r>
            <a:endParaRPr lang="en-US" altLang="en-US" sz="1600" dirty="0"/>
          </a:p>
          <a:p>
            <a:pPr>
              <a:lnSpc>
                <a:spcPct val="100000"/>
              </a:lnSpc>
              <a:spcBef>
                <a:spcPct val="0"/>
              </a:spcBef>
            </a:pPr>
            <a:r>
              <a:rPr lang="en-US" altLang="en-US" dirty="0"/>
              <a:t> </a:t>
            </a:r>
            <a:r>
              <a:rPr lang="en-US" altLang="en-US" b="1" dirty="0"/>
              <a:t>Section Two – Paint Technician Training:</a:t>
            </a:r>
          </a:p>
          <a:p>
            <a:pPr lvl="1">
              <a:lnSpc>
                <a:spcPct val="100000"/>
              </a:lnSpc>
              <a:spcBef>
                <a:spcPct val="0"/>
              </a:spcBef>
            </a:pPr>
            <a:r>
              <a:rPr lang="en-US" altLang="en-US" sz="2000" dirty="0"/>
              <a:t>Training Objectives</a:t>
            </a:r>
          </a:p>
          <a:p>
            <a:pPr lvl="1">
              <a:lnSpc>
                <a:spcPct val="100000"/>
              </a:lnSpc>
              <a:spcBef>
                <a:spcPct val="0"/>
              </a:spcBef>
            </a:pPr>
            <a:r>
              <a:rPr lang="en-US" altLang="en-US" sz="2000" dirty="0"/>
              <a:t>Spray Training for Paint Technicians</a:t>
            </a:r>
          </a:p>
          <a:p>
            <a:pPr lvl="1">
              <a:lnSpc>
                <a:spcPct val="100000"/>
              </a:lnSpc>
              <a:spcBef>
                <a:spcPct val="0"/>
              </a:spcBef>
            </a:pPr>
            <a:r>
              <a:rPr lang="en-US" altLang="en-US" sz="2000" dirty="0"/>
              <a:t>Maximizing paint efficiency: Tools for getting the most from your paint</a:t>
            </a:r>
          </a:p>
          <a:p>
            <a:pPr lvl="1">
              <a:lnSpc>
                <a:spcPct val="100000"/>
              </a:lnSpc>
              <a:spcBef>
                <a:spcPct val="0"/>
              </a:spcBef>
            </a:pPr>
            <a:r>
              <a:rPr lang="en-US" altLang="en-US" sz="2000" dirty="0"/>
              <a:t>Post-Training Review</a:t>
            </a:r>
          </a:p>
        </p:txBody>
      </p:sp>
      <p:sp>
        <p:nvSpPr>
          <p:cNvPr id="4" name="Slide Number Placeholder 3">
            <a:extLst>
              <a:ext uri="{FF2B5EF4-FFF2-40B4-BE49-F238E27FC236}">
                <a16:creationId xmlns:a16="http://schemas.microsoft.com/office/drawing/2014/main" id="{711F9D27-B66B-476F-AACC-218E0F805B82}"/>
              </a:ext>
            </a:extLst>
          </p:cNvPr>
          <p:cNvSpPr>
            <a:spLocks noGrp="1"/>
          </p:cNvSpPr>
          <p:nvPr>
            <p:ph type="sldNum" sz="quarter" idx="4294967295"/>
          </p:nvPr>
        </p:nvSpPr>
        <p:spPr>
          <a:xfrm>
            <a:off x="10134600" y="6356350"/>
            <a:ext cx="2057400" cy="365125"/>
          </a:xfrm>
        </p:spPr>
        <p:txBody>
          <a:bodyPr/>
          <a:lstStyle/>
          <a:p>
            <a:pPr>
              <a:defRPr/>
            </a:pPr>
            <a:fld id="{D3BA6A1E-AF49-4713-AB66-3EC8DA0537B9}" type="slidenum">
              <a:rPr lang="en-US"/>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D6775C-9442-477F-BDDA-DB78649C0E2F}"/>
              </a:ext>
            </a:extLst>
          </p:cNvPr>
          <p:cNvSpPr>
            <a:spLocks noGrp="1"/>
          </p:cNvSpPr>
          <p:nvPr>
            <p:ph sz="quarter" idx="13"/>
          </p:nvPr>
        </p:nvSpPr>
        <p:spPr/>
        <p:txBody>
          <a:bodyPr/>
          <a:lstStyle/>
          <a:p>
            <a:r>
              <a:rPr lang="en-US" altLang="en-US" dirty="0"/>
              <a:t>Resources</a:t>
            </a:r>
            <a:endParaRPr lang="en-US" dirty="0"/>
          </a:p>
        </p:txBody>
      </p:sp>
      <p:sp>
        <p:nvSpPr>
          <p:cNvPr id="91139" name="Rectangle 3">
            <a:extLst>
              <a:ext uri="{FF2B5EF4-FFF2-40B4-BE49-F238E27FC236}">
                <a16:creationId xmlns:a16="http://schemas.microsoft.com/office/drawing/2014/main" id="{D6360B73-C6D9-423F-82B2-CAE4683A3579}"/>
              </a:ext>
            </a:extLst>
          </p:cNvPr>
          <p:cNvSpPr>
            <a:spLocks noGrp="1" noChangeArrowheads="1"/>
          </p:cNvSpPr>
          <p:nvPr>
            <p:ph type="body" sz="quarter" idx="14"/>
          </p:nvPr>
        </p:nvSpPr>
        <p:spPr>
          <a:xfrm>
            <a:off x="402723" y="1211381"/>
            <a:ext cx="11291085" cy="4435237"/>
          </a:xfrm>
        </p:spPr>
        <p:txBody>
          <a:bodyPr>
            <a:normAutofit/>
          </a:bodyPr>
          <a:lstStyle/>
          <a:p>
            <a:pPr>
              <a:lnSpc>
                <a:spcPct val="80000"/>
              </a:lnSpc>
              <a:spcBef>
                <a:spcPct val="0"/>
              </a:spcBef>
            </a:pPr>
            <a:r>
              <a:rPr lang="en-US" altLang="en-US" sz="2000" dirty="0"/>
              <a:t>For more information on EPA Rule 40 CFR Part 63 Subpart HHHHHH go to:</a:t>
            </a:r>
          </a:p>
          <a:p>
            <a:pPr>
              <a:lnSpc>
                <a:spcPct val="80000"/>
              </a:lnSpc>
              <a:spcBef>
                <a:spcPct val="0"/>
              </a:spcBef>
            </a:pPr>
            <a:r>
              <a:rPr lang="en-US" altLang="en-US" sz="2000" dirty="0">
                <a:hlinkClick r:id="rId3"/>
              </a:rPr>
              <a:t>www.epa.gov/ttn/atw/area/fr09ja08.pdf</a:t>
            </a:r>
            <a:endParaRPr lang="en-US" altLang="en-US" sz="2000" dirty="0"/>
          </a:p>
          <a:p>
            <a:pPr>
              <a:lnSpc>
                <a:spcPct val="80000"/>
              </a:lnSpc>
              <a:spcBef>
                <a:spcPct val="0"/>
              </a:spcBef>
            </a:pPr>
            <a:r>
              <a:rPr lang="en-US" altLang="en-US" sz="2000" dirty="0">
                <a:hlinkClick r:id="rId4"/>
              </a:rPr>
              <a:t>www.epa.gov/collision-repair-campaign</a:t>
            </a:r>
            <a:endParaRPr lang="en-US" altLang="en-US" sz="2000" dirty="0"/>
          </a:p>
          <a:p>
            <a:pPr>
              <a:lnSpc>
                <a:spcPct val="80000"/>
              </a:lnSpc>
              <a:spcBef>
                <a:spcPct val="0"/>
              </a:spcBef>
            </a:pPr>
            <a:r>
              <a:rPr lang="en-US" altLang="en-US" sz="2000" dirty="0">
                <a:hlinkClick r:id="rId5"/>
              </a:rPr>
              <a:t>www.epa.gov/ttn/atw/area/autobodybs.doc</a:t>
            </a:r>
            <a:endParaRPr lang="en-US" altLang="en-US" sz="2000" dirty="0"/>
          </a:p>
          <a:p>
            <a:pPr>
              <a:lnSpc>
                <a:spcPct val="80000"/>
              </a:lnSpc>
              <a:spcBef>
                <a:spcPct val="0"/>
              </a:spcBef>
            </a:pPr>
            <a:r>
              <a:rPr lang="en-US" altLang="en-US" sz="2000" dirty="0">
                <a:hlinkClick r:id="rId6"/>
              </a:rPr>
              <a:t>www.epa.gov/ttn/atw/area/arearules.html</a:t>
            </a:r>
            <a:endParaRPr lang="en-US" altLang="en-US" sz="2000" dirty="0"/>
          </a:p>
          <a:p>
            <a:pPr>
              <a:lnSpc>
                <a:spcPct val="80000"/>
              </a:lnSpc>
              <a:spcBef>
                <a:spcPct val="0"/>
              </a:spcBef>
            </a:pPr>
            <a:endParaRPr lang="en-US" altLang="en-US" sz="2000" dirty="0"/>
          </a:p>
          <a:p>
            <a:pPr>
              <a:lnSpc>
                <a:spcPct val="80000"/>
              </a:lnSpc>
              <a:spcBef>
                <a:spcPct val="0"/>
              </a:spcBef>
            </a:pPr>
            <a:r>
              <a:rPr lang="en-US" altLang="en-US" sz="2000" dirty="0"/>
              <a:t>For a video overview of the Rule (English and Spanish) and for more information on Axalta products and recommendations go to: </a:t>
            </a:r>
            <a:r>
              <a:rPr lang="en-US" altLang="en-US" sz="2000" dirty="0">
                <a:hlinkClick r:id="rId7"/>
              </a:rPr>
              <a:t>https://www.epa.gov/collision-repair-campaign/outreach-materials-collision-repair-campaign</a:t>
            </a:r>
            <a:endParaRPr lang="en-US" altLang="en-US" sz="2000" dirty="0"/>
          </a:p>
          <a:p>
            <a:pPr>
              <a:lnSpc>
                <a:spcPct val="80000"/>
              </a:lnSpc>
              <a:spcBef>
                <a:spcPct val="0"/>
              </a:spcBef>
            </a:pPr>
            <a:endParaRPr lang="en-US" altLang="en-US" sz="2000" dirty="0"/>
          </a:p>
          <a:p>
            <a:pPr>
              <a:lnSpc>
                <a:spcPct val="80000"/>
              </a:lnSpc>
              <a:spcBef>
                <a:spcPct val="0"/>
              </a:spcBef>
            </a:pPr>
            <a:endParaRPr lang="en-US" altLang="en-US" sz="2000" dirty="0"/>
          </a:p>
          <a:p>
            <a:pPr>
              <a:lnSpc>
                <a:spcPct val="80000"/>
              </a:lnSpc>
              <a:spcBef>
                <a:spcPct val="0"/>
              </a:spcBef>
            </a:pPr>
            <a:endParaRPr lang="en-US" altLang="en-US" sz="2000" dirty="0"/>
          </a:p>
          <a:p>
            <a:pPr>
              <a:lnSpc>
                <a:spcPct val="80000"/>
              </a:lnSpc>
              <a:spcBef>
                <a:spcPct val="0"/>
              </a:spcBef>
            </a:pPr>
            <a:endParaRPr lang="en-US" altLang="en-US" sz="2000" dirty="0"/>
          </a:p>
          <a:p>
            <a:pPr>
              <a:lnSpc>
                <a:spcPct val="80000"/>
              </a:lnSpc>
              <a:spcBef>
                <a:spcPct val="0"/>
              </a:spcBef>
            </a:pPr>
            <a:endParaRPr lang="en-US" altLang="en-US" sz="2000" dirty="0"/>
          </a:p>
        </p:txBody>
      </p:sp>
      <p:sp>
        <p:nvSpPr>
          <p:cNvPr id="4" name="Slide Number Placeholder 3">
            <a:extLst>
              <a:ext uri="{FF2B5EF4-FFF2-40B4-BE49-F238E27FC236}">
                <a16:creationId xmlns:a16="http://schemas.microsoft.com/office/drawing/2014/main" id="{F59C4137-CD2C-4707-8A3C-76C381542D7C}"/>
              </a:ext>
            </a:extLst>
          </p:cNvPr>
          <p:cNvSpPr>
            <a:spLocks noGrp="1"/>
          </p:cNvSpPr>
          <p:nvPr>
            <p:ph type="sldNum" sz="quarter" idx="4294967295"/>
          </p:nvPr>
        </p:nvSpPr>
        <p:spPr>
          <a:xfrm>
            <a:off x="10134600" y="6356350"/>
            <a:ext cx="2057400" cy="365125"/>
          </a:xfrm>
        </p:spPr>
        <p:txBody>
          <a:bodyPr/>
          <a:lstStyle/>
          <a:p>
            <a:pPr>
              <a:defRPr/>
            </a:pPr>
            <a:fld id="{984A947E-4B29-4852-A7CB-78057FDABCDD}" type="slidenum">
              <a:rPr lang="en-US"/>
              <a:pPr>
                <a:defRPr/>
              </a:pPr>
              <a:t>20</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CC9275-9B1D-4329-838E-BDB4282E4B1F}"/>
              </a:ext>
            </a:extLst>
          </p:cNvPr>
          <p:cNvSpPr>
            <a:spLocks noGrp="1"/>
          </p:cNvSpPr>
          <p:nvPr>
            <p:ph sz="quarter" idx="13"/>
          </p:nvPr>
        </p:nvSpPr>
        <p:spPr/>
        <p:txBody>
          <a:bodyPr/>
          <a:lstStyle/>
          <a:p>
            <a:r>
              <a:rPr lang="en-US" altLang="en-US" dirty="0"/>
              <a:t>Section One</a:t>
            </a:r>
            <a:endParaRPr lang="en-US" dirty="0"/>
          </a:p>
        </p:txBody>
      </p:sp>
      <p:sp>
        <p:nvSpPr>
          <p:cNvPr id="69634" name="Rectangle 5">
            <a:extLst>
              <a:ext uri="{FF2B5EF4-FFF2-40B4-BE49-F238E27FC236}">
                <a16:creationId xmlns:a16="http://schemas.microsoft.com/office/drawing/2014/main" id="{346A0AC4-654A-4E01-8C43-8442F28D227F}"/>
              </a:ext>
            </a:extLst>
          </p:cNvPr>
          <p:cNvSpPr>
            <a:spLocks noGrp="1" noChangeArrowheads="1"/>
          </p:cNvSpPr>
          <p:nvPr>
            <p:ph type="body" sz="quarter" idx="14"/>
          </p:nvPr>
        </p:nvSpPr>
        <p:spPr>
          <a:xfrm>
            <a:off x="388868" y="1208809"/>
            <a:ext cx="11291085" cy="4435237"/>
          </a:xfrm>
        </p:spPr>
        <p:txBody>
          <a:bodyPr/>
          <a:lstStyle/>
          <a:p>
            <a:r>
              <a:rPr lang="en-US" altLang="en-US" dirty="0"/>
              <a:t>Objectives and Overview</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25B6E9-713E-4EAB-8F46-D4F019E2B9FA}"/>
              </a:ext>
            </a:extLst>
          </p:cNvPr>
          <p:cNvSpPr>
            <a:spLocks noGrp="1"/>
          </p:cNvSpPr>
          <p:nvPr>
            <p:ph sz="quarter" idx="13"/>
          </p:nvPr>
        </p:nvSpPr>
        <p:spPr/>
        <p:txBody>
          <a:bodyPr/>
          <a:lstStyle/>
          <a:p>
            <a:r>
              <a:rPr lang="en-US" altLang="en-US" dirty="0"/>
              <a:t>Environmental Regulatory Update and Training</a:t>
            </a:r>
            <a:endParaRPr lang="en-US" dirty="0"/>
          </a:p>
        </p:txBody>
      </p:sp>
      <p:sp>
        <p:nvSpPr>
          <p:cNvPr id="70659" name="Rectangle 3">
            <a:extLst>
              <a:ext uri="{FF2B5EF4-FFF2-40B4-BE49-F238E27FC236}">
                <a16:creationId xmlns:a16="http://schemas.microsoft.com/office/drawing/2014/main" id="{3A4BE742-FC76-4F02-8D87-3687814C469A}"/>
              </a:ext>
            </a:extLst>
          </p:cNvPr>
          <p:cNvSpPr>
            <a:spLocks noGrp="1" noChangeArrowheads="1"/>
          </p:cNvSpPr>
          <p:nvPr>
            <p:ph type="body" sz="quarter" idx="14"/>
          </p:nvPr>
        </p:nvSpPr>
        <p:spPr>
          <a:xfrm>
            <a:off x="402723" y="1229591"/>
            <a:ext cx="11291085" cy="4435237"/>
          </a:xfrm>
        </p:spPr>
        <p:txBody>
          <a:bodyPr>
            <a:noAutofit/>
          </a:bodyPr>
          <a:lstStyle/>
          <a:p>
            <a:pPr>
              <a:lnSpc>
                <a:spcPct val="100000"/>
              </a:lnSpc>
              <a:spcBef>
                <a:spcPct val="0"/>
              </a:spcBef>
            </a:pPr>
            <a:r>
              <a:rPr lang="en-US" altLang="en-US" dirty="0"/>
              <a:t>Purpose of this presentation:</a:t>
            </a:r>
          </a:p>
          <a:p>
            <a:pPr>
              <a:lnSpc>
                <a:spcPct val="100000"/>
              </a:lnSpc>
              <a:spcBef>
                <a:spcPct val="0"/>
              </a:spcBef>
            </a:pPr>
            <a:endParaRPr lang="en-US" altLang="en-US" dirty="0"/>
          </a:p>
          <a:p>
            <a:pPr lvl="1">
              <a:lnSpc>
                <a:spcPct val="100000"/>
              </a:lnSpc>
              <a:spcBef>
                <a:spcPct val="0"/>
              </a:spcBef>
            </a:pPr>
            <a:r>
              <a:rPr lang="en-US" altLang="en-US" dirty="0"/>
              <a:t>Provide overview of EPA Rule 40 CFR Part 63 Subpart HHHHHH requirements for Surface Coatings Operations at Area Sources</a:t>
            </a:r>
          </a:p>
          <a:p>
            <a:pPr lvl="1">
              <a:lnSpc>
                <a:spcPct val="100000"/>
              </a:lnSpc>
              <a:spcBef>
                <a:spcPct val="0"/>
              </a:spcBef>
            </a:pPr>
            <a:endParaRPr lang="en-US" altLang="en-US" dirty="0"/>
          </a:p>
          <a:p>
            <a:pPr lvl="1">
              <a:lnSpc>
                <a:spcPct val="100000"/>
              </a:lnSpc>
              <a:spcBef>
                <a:spcPct val="0"/>
              </a:spcBef>
            </a:pPr>
            <a:r>
              <a:rPr lang="en-US" altLang="en-US" dirty="0"/>
              <a:t>Provide materials for Collision Center owners/managers as part of their overall documentation of compliance with EPA Rule 40 CFR Part 63 Subpart HHHHHH</a:t>
            </a:r>
          </a:p>
          <a:p>
            <a:pPr lvl="1">
              <a:lnSpc>
                <a:spcPct val="100000"/>
              </a:lnSpc>
              <a:spcBef>
                <a:spcPct val="0"/>
              </a:spcBef>
            </a:pPr>
            <a:endParaRPr lang="en-US" altLang="en-US" dirty="0"/>
          </a:p>
          <a:p>
            <a:pPr lvl="1">
              <a:lnSpc>
                <a:spcPct val="100000"/>
              </a:lnSpc>
              <a:spcBef>
                <a:spcPct val="0"/>
              </a:spcBef>
            </a:pPr>
            <a:r>
              <a:rPr lang="en-US" altLang="en-US" dirty="0"/>
              <a:t>Provide specific training components for Paint Technicians</a:t>
            </a:r>
          </a:p>
          <a:p>
            <a:pPr>
              <a:lnSpc>
                <a:spcPct val="100000"/>
              </a:lnSpc>
              <a:spcBef>
                <a:spcPct val="0"/>
              </a:spcBef>
            </a:pPr>
            <a:endParaRPr lang="en-US" altLang="en-US" dirty="0"/>
          </a:p>
        </p:txBody>
      </p:sp>
      <p:sp>
        <p:nvSpPr>
          <p:cNvPr id="4" name="Slide Number Placeholder 3">
            <a:extLst>
              <a:ext uri="{FF2B5EF4-FFF2-40B4-BE49-F238E27FC236}">
                <a16:creationId xmlns:a16="http://schemas.microsoft.com/office/drawing/2014/main" id="{27247013-DB17-4B86-AC65-6717F213BB31}"/>
              </a:ext>
            </a:extLst>
          </p:cNvPr>
          <p:cNvSpPr>
            <a:spLocks noGrp="1"/>
          </p:cNvSpPr>
          <p:nvPr>
            <p:ph type="sldNum" sz="quarter" idx="4294967295"/>
          </p:nvPr>
        </p:nvSpPr>
        <p:spPr>
          <a:xfrm>
            <a:off x="10134600" y="6356350"/>
            <a:ext cx="2057400" cy="365125"/>
          </a:xfrm>
        </p:spPr>
        <p:txBody>
          <a:bodyPr/>
          <a:lstStyle/>
          <a:p>
            <a:pPr>
              <a:defRPr/>
            </a:pPr>
            <a:fld id="{715BAD6C-E643-499B-B848-FB43583C6217}" type="slidenum">
              <a:rPr lang="en-US"/>
              <a:pPr>
                <a:defRPr/>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14CE12-4A05-4E8A-B230-58D011AF2F0E}"/>
              </a:ext>
            </a:extLst>
          </p:cNvPr>
          <p:cNvSpPr>
            <a:spLocks noGrp="1"/>
          </p:cNvSpPr>
          <p:nvPr>
            <p:ph sz="quarter" idx="13"/>
          </p:nvPr>
        </p:nvSpPr>
        <p:spPr/>
        <p:txBody>
          <a:bodyPr/>
          <a:lstStyle/>
          <a:p>
            <a:r>
              <a:rPr lang="en-US" altLang="en-US" dirty="0"/>
              <a:t>What’s in a name?</a:t>
            </a:r>
            <a:endParaRPr lang="en-US" dirty="0"/>
          </a:p>
        </p:txBody>
      </p:sp>
      <p:sp>
        <p:nvSpPr>
          <p:cNvPr id="72707" name="Rectangle 3">
            <a:extLst>
              <a:ext uri="{FF2B5EF4-FFF2-40B4-BE49-F238E27FC236}">
                <a16:creationId xmlns:a16="http://schemas.microsoft.com/office/drawing/2014/main" id="{1102F182-1F3E-4F9F-8A94-C1C109E8068F}"/>
              </a:ext>
            </a:extLst>
          </p:cNvPr>
          <p:cNvSpPr>
            <a:spLocks noGrp="1" noChangeArrowheads="1"/>
          </p:cNvSpPr>
          <p:nvPr>
            <p:ph type="body" sz="quarter" idx="14"/>
          </p:nvPr>
        </p:nvSpPr>
        <p:spPr>
          <a:xfrm>
            <a:off x="402723" y="1208809"/>
            <a:ext cx="11291085" cy="4435237"/>
          </a:xfrm>
        </p:spPr>
        <p:txBody>
          <a:bodyPr>
            <a:noAutofit/>
          </a:bodyPr>
          <a:lstStyle/>
          <a:p>
            <a:pPr marL="0" indent="0">
              <a:lnSpc>
                <a:spcPct val="100000"/>
              </a:lnSpc>
              <a:spcBef>
                <a:spcPct val="0"/>
              </a:spcBef>
              <a:buNone/>
            </a:pPr>
            <a:r>
              <a:rPr lang="en-US" altLang="en-US" dirty="0"/>
              <a:t>EPA Rule 40 CFR Part 63 Subpart HHHHHH</a:t>
            </a:r>
          </a:p>
          <a:p>
            <a:pPr>
              <a:lnSpc>
                <a:spcPct val="100000"/>
              </a:lnSpc>
              <a:spcBef>
                <a:spcPct val="0"/>
              </a:spcBef>
            </a:pPr>
            <a:endParaRPr lang="en-US" altLang="en-US" dirty="0"/>
          </a:p>
          <a:p>
            <a:pPr>
              <a:lnSpc>
                <a:spcPct val="100000"/>
              </a:lnSpc>
              <a:spcBef>
                <a:spcPct val="0"/>
              </a:spcBef>
              <a:buFontTx/>
              <a:buChar char="•"/>
            </a:pPr>
            <a:r>
              <a:rPr lang="en-US" altLang="en-US" dirty="0"/>
              <a:t> Known by many names:</a:t>
            </a:r>
          </a:p>
          <a:p>
            <a:pPr lvl="1">
              <a:lnSpc>
                <a:spcPct val="100000"/>
              </a:lnSpc>
              <a:spcBef>
                <a:spcPct val="0"/>
              </a:spcBef>
              <a:buFont typeface="Wingdings" panose="05000000000000000000" pitchFamily="2" charset="2"/>
              <a:buChar char="ü"/>
            </a:pPr>
            <a:r>
              <a:rPr lang="en-US" altLang="en-US" sz="2000" dirty="0"/>
              <a:t>The Refinisher Rule</a:t>
            </a:r>
          </a:p>
          <a:p>
            <a:pPr lvl="1">
              <a:lnSpc>
                <a:spcPct val="100000"/>
              </a:lnSpc>
              <a:spcBef>
                <a:spcPct val="0"/>
              </a:spcBef>
              <a:buFont typeface="Wingdings" panose="05000000000000000000" pitchFamily="2" charset="2"/>
              <a:buChar char="ü"/>
            </a:pPr>
            <a:r>
              <a:rPr lang="en-US" altLang="en-US" sz="2000" dirty="0"/>
              <a:t>Rule 40</a:t>
            </a:r>
          </a:p>
          <a:p>
            <a:pPr lvl="1">
              <a:lnSpc>
                <a:spcPct val="100000"/>
              </a:lnSpc>
              <a:spcBef>
                <a:spcPct val="0"/>
              </a:spcBef>
              <a:buFont typeface="Wingdings" panose="05000000000000000000" pitchFamily="2" charset="2"/>
              <a:buChar char="ü"/>
            </a:pPr>
            <a:r>
              <a:rPr lang="en-US" altLang="en-US" sz="2000" dirty="0"/>
              <a:t>6H</a:t>
            </a:r>
          </a:p>
          <a:p>
            <a:pPr lvl="1">
              <a:lnSpc>
                <a:spcPct val="100000"/>
              </a:lnSpc>
              <a:spcBef>
                <a:spcPct val="0"/>
              </a:spcBef>
              <a:buFont typeface="Wingdings" panose="05000000000000000000" pitchFamily="2" charset="2"/>
              <a:buChar char="ü"/>
            </a:pPr>
            <a:r>
              <a:rPr lang="en-US" altLang="en-US" sz="2000" dirty="0"/>
              <a:t>Subpart HHHHHH</a:t>
            </a:r>
          </a:p>
          <a:p>
            <a:pPr lvl="1">
              <a:lnSpc>
                <a:spcPct val="100000"/>
              </a:lnSpc>
              <a:spcBef>
                <a:spcPct val="0"/>
              </a:spcBef>
              <a:buFont typeface="Wingdings" panose="05000000000000000000" pitchFamily="2" charset="2"/>
              <a:buChar char="ü"/>
            </a:pPr>
            <a:r>
              <a:rPr lang="en-US" altLang="en-US" sz="2000" dirty="0"/>
              <a:t>NESHAP</a:t>
            </a:r>
          </a:p>
          <a:p>
            <a:pPr lvl="1">
              <a:lnSpc>
                <a:spcPct val="100000"/>
              </a:lnSpc>
              <a:spcBef>
                <a:spcPct val="0"/>
              </a:spcBef>
              <a:buFont typeface="Wingdings" panose="05000000000000000000" pitchFamily="2" charset="2"/>
              <a:buChar char="ü"/>
            </a:pPr>
            <a:r>
              <a:rPr lang="en-US" altLang="en-US" sz="2000" dirty="0"/>
              <a:t>NESHAPs</a:t>
            </a:r>
          </a:p>
          <a:p>
            <a:pPr lvl="1">
              <a:lnSpc>
                <a:spcPct val="100000"/>
              </a:lnSpc>
              <a:spcBef>
                <a:spcPct val="0"/>
              </a:spcBef>
              <a:buFont typeface="Wingdings" panose="05000000000000000000" pitchFamily="2" charset="2"/>
              <a:buChar char="ü"/>
            </a:pPr>
            <a:r>
              <a:rPr lang="en-US" altLang="en-US" sz="2000" dirty="0"/>
              <a:t>National Area Source Rule</a:t>
            </a:r>
          </a:p>
          <a:p>
            <a:pPr lvl="1">
              <a:lnSpc>
                <a:spcPct val="100000"/>
              </a:lnSpc>
              <a:spcBef>
                <a:spcPct val="0"/>
              </a:spcBef>
              <a:buFont typeface="Wingdings" panose="05000000000000000000" pitchFamily="2" charset="2"/>
              <a:buChar char="ü"/>
            </a:pPr>
            <a:r>
              <a:rPr lang="en-US" altLang="en-US" sz="2000" dirty="0"/>
              <a:t>Refinish Area Source Rule</a:t>
            </a:r>
          </a:p>
          <a:p>
            <a:pPr lvl="2">
              <a:lnSpc>
                <a:spcPct val="100000"/>
              </a:lnSpc>
              <a:spcBef>
                <a:spcPct val="0"/>
              </a:spcBef>
              <a:buFont typeface="Wingdings" panose="05000000000000000000" pitchFamily="2" charset="2"/>
              <a:buChar char="ü"/>
            </a:pPr>
            <a:r>
              <a:rPr lang="en-US" altLang="en-US" sz="2000" dirty="0"/>
              <a:t>…and probably a few others</a:t>
            </a:r>
          </a:p>
          <a:p>
            <a:pPr lvl="2">
              <a:lnSpc>
                <a:spcPct val="100000"/>
              </a:lnSpc>
              <a:spcBef>
                <a:spcPct val="0"/>
              </a:spcBef>
            </a:pPr>
            <a:endParaRPr lang="en-US" altLang="en-US" sz="1600" dirty="0"/>
          </a:p>
          <a:p>
            <a:pPr>
              <a:lnSpc>
                <a:spcPct val="100000"/>
              </a:lnSpc>
              <a:spcBef>
                <a:spcPct val="0"/>
              </a:spcBef>
              <a:buFontTx/>
              <a:buChar char="•"/>
            </a:pPr>
            <a:r>
              <a:rPr lang="en-US" altLang="en-US" dirty="0"/>
              <a:t> All refer to the same EPA Rule</a:t>
            </a:r>
          </a:p>
        </p:txBody>
      </p:sp>
      <p:sp>
        <p:nvSpPr>
          <p:cNvPr id="4" name="Slide Number Placeholder 3">
            <a:extLst>
              <a:ext uri="{FF2B5EF4-FFF2-40B4-BE49-F238E27FC236}">
                <a16:creationId xmlns:a16="http://schemas.microsoft.com/office/drawing/2014/main" id="{A3662A26-1C81-431F-A11F-9A0BE25B19D2}"/>
              </a:ext>
            </a:extLst>
          </p:cNvPr>
          <p:cNvSpPr>
            <a:spLocks noGrp="1"/>
          </p:cNvSpPr>
          <p:nvPr>
            <p:ph type="sldNum" sz="quarter" idx="4294967295"/>
          </p:nvPr>
        </p:nvSpPr>
        <p:spPr>
          <a:xfrm>
            <a:off x="10134600" y="6356350"/>
            <a:ext cx="2057400" cy="365125"/>
          </a:xfrm>
        </p:spPr>
        <p:txBody>
          <a:bodyPr/>
          <a:lstStyle/>
          <a:p>
            <a:pPr>
              <a:defRPr/>
            </a:pPr>
            <a:fld id="{AA9A1A23-19C9-4D43-B16B-26EF8D38881E}" type="slidenum">
              <a:rPr lang="en-US"/>
              <a:pPr>
                <a:defRPr/>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A07F48-D912-4124-92AA-A4C65611F5C4}"/>
              </a:ext>
            </a:extLst>
          </p:cNvPr>
          <p:cNvSpPr>
            <a:spLocks noGrp="1"/>
          </p:cNvSpPr>
          <p:nvPr>
            <p:ph sz="quarter" idx="13"/>
          </p:nvPr>
        </p:nvSpPr>
        <p:spPr/>
        <p:txBody>
          <a:bodyPr/>
          <a:lstStyle/>
          <a:p>
            <a:r>
              <a:rPr lang="en-US" altLang="en-US" dirty="0"/>
              <a:t>EPA Rule 40 CFR Part 63 Subpart HHHHHH</a:t>
            </a:r>
            <a:endParaRPr lang="en-US" dirty="0"/>
          </a:p>
        </p:txBody>
      </p:sp>
      <p:sp>
        <p:nvSpPr>
          <p:cNvPr id="73731" name="Rectangle 3">
            <a:extLst>
              <a:ext uri="{FF2B5EF4-FFF2-40B4-BE49-F238E27FC236}">
                <a16:creationId xmlns:a16="http://schemas.microsoft.com/office/drawing/2014/main" id="{3DDB8818-310E-4738-AB4B-9BC94879AEFF}"/>
              </a:ext>
            </a:extLst>
          </p:cNvPr>
          <p:cNvSpPr>
            <a:spLocks noGrp="1" noChangeArrowheads="1"/>
          </p:cNvSpPr>
          <p:nvPr>
            <p:ph type="body" sz="quarter" idx="14"/>
          </p:nvPr>
        </p:nvSpPr>
        <p:spPr>
          <a:xfrm>
            <a:off x="402723" y="1219200"/>
            <a:ext cx="11291085" cy="4876800"/>
          </a:xfrm>
        </p:spPr>
        <p:txBody>
          <a:bodyPr>
            <a:normAutofit/>
          </a:bodyPr>
          <a:lstStyle/>
          <a:p>
            <a:pPr marL="342900" indent="-342900">
              <a:lnSpc>
                <a:spcPct val="100000"/>
              </a:lnSpc>
              <a:spcBef>
                <a:spcPct val="0"/>
              </a:spcBef>
            </a:pPr>
            <a:r>
              <a:rPr lang="en-US" altLang="en-US" sz="2000" dirty="0"/>
              <a:t>Overview:</a:t>
            </a:r>
          </a:p>
          <a:p>
            <a:pPr marL="342900" indent="-342900">
              <a:lnSpc>
                <a:spcPct val="100000"/>
              </a:lnSpc>
              <a:spcBef>
                <a:spcPct val="0"/>
              </a:spcBef>
            </a:pPr>
            <a:r>
              <a:rPr lang="en-US" altLang="en-US" sz="2000" b="1" dirty="0"/>
              <a:t>HAPs Regulation</a:t>
            </a:r>
            <a:br>
              <a:rPr lang="en-US" altLang="en-US" sz="2000" dirty="0"/>
            </a:br>
            <a:r>
              <a:rPr lang="en-US" altLang="en-US" sz="2000" dirty="0"/>
              <a:t>In January 2008, the US EPA published the National Emissions Standards for Hazardous Air Pollutants:  Paint Stripping and Miscellaneous Surface Coatings Operations at Area Sources.  </a:t>
            </a:r>
          </a:p>
          <a:p>
            <a:pPr marL="342900" indent="-342900">
              <a:lnSpc>
                <a:spcPct val="100000"/>
              </a:lnSpc>
              <a:spcBef>
                <a:spcPct val="0"/>
              </a:spcBef>
            </a:pPr>
            <a:endParaRPr lang="en-US" altLang="en-US" sz="2000" b="1" dirty="0"/>
          </a:p>
          <a:p>
            <a:pPr marL="342900" indent="-342900">
              <a:lnSpc>
                <a:spcPct val="100000"/>
              </a:lnSpc>
              <a:spcBef>
                <a:spcPct val="0"/>
              </a:spcBef>
            </a:pPr>
            <a:r>
              <a:rPr lang="en-US" altLang="en-US" sz="2000" b="1" dirty="0"/>
              <a:t>EPA established this Rule to control the emissions of target HAPs in the collision center environment and surrounding community.</a:t>
            </a:r>
          </a:p>
          <a:p>
            <a:pPr marL="342900" indent="-342900">
              <a:lnSpc>
                <a:spcPct val="100000"/>
              </a:lnSpc>
              <a:spcBef>
                <a:spcPct val="0"/>
              </a:spcBef>
            </a:pPr>
            <a:r>
              <a:rPr lang="en-US" altLang="en-US" sz="2000" b="1" dirty="0"/>
              <a:t>Four basic requirements for Collision Centers:</a:t>
            </a:r>
          </a:p>
          <a:p>
            <a:pPr marL="471488" lvl="1" indent="-266700">
              <a:lnSpc>
                <a:spcPct val="100000"/>
              </a:lnSpc>
              <a:spcBef>
                <a:spcPct val="0"/>
              </a:spcBef>
              <a:buFontTx/>
              <a:buAutoNum type="arabicPeriod"/>
            </a:pPr>
            <a:r>
              <a:rPr lang="en-US" altLang="en-US" sz="2000" dirty="0"/>
              <a:t>Initial Notification of EPA by Collision Center (due in 2010)</a:t>
            </a:r>
          </a:p>
          <a:p>
            <a:pPr marL="471488" lvl="1" indent="-266700">
              <a:lnSpc>
                <a:spcPct val="100000"/>
              </a:lnSpc>
              <a:spcBef>
                <a:spcPct val="0"/>
              </a:spcBef>
              <a:buFontTx/>
              <a:buAutoNum type="arabicPeriod"/>
            </a:pPr>
            <a:r>
              <a:rPr lang="en-US" altLang="en-US" sz="2000" dirty="0"/>
              <a:t>Compliance and notification by Collision Center (due not later than 2011)</a:t>
            </a:r>
          </a:p>
          <a:p>
            <a:pPr marL="471488" lvl="1" indent="-266700">
              <a:lnSpc>
                <a:spcPct val="100000"/>
              </a:lnSpc>
              <a:spcBef>
                <a:spcPct val="0"/>
              </a:spcBef>
              <a:buFontTx/>
              <a:buAutoNum type="arabicPeriod"/>
            </a:pPr>
            <a:r>
              <a:rPr lang="en-US" altLang="en-US" sz="2000" dirty="0"/>
              <a:t>Training of paint spraying personnel</a:t>
            </a:r>
          </a:p>
          <a:p>
            <a:pPr marL="471488" lvl="1" indent="-266700">
              <a:lnSpc>
                <a:spcPct val="100000"/>
              </a:lnSpc>
              <a:spcBef>
                <a:spcPct val="0"/>
              </a:spcBef>
              <a:buFontTx/>
              <a:buAutoNum type="arabicPeriod"/>
            </a:pPr>
            <a:r>
              <a:rPr lang="en-US" altLang="en-US" sz="2000" dirty="0"/>
              <a:t>Record-keeping by Collision Center</a:t>
            </a:r>
          </a:p>
          <a:p>
            <a:pPr marL="342900" indent="-342900">
              <a:spcBef>
                <a:spcPct val="0"/>
              </a:spcBef>
            </a:pPr>
            <a:endParaRPr lang="en-US" altLang="en-US" sz="2000" dirty="0"/>
          </a:p>
        </p:txBody>
      </p:sp>
      <p:sp>
        <p:nvSpPr>
          <p:cNvPr id="4" name="Slide Number Placeholder 3">
            <a:extLst>
              <a:ext uri="{FF2B5EF4-FFF2-40B4-BE49-F238E27FC236}">
                <a16:creationId xmlns:a16="http://schemas.microsoft.com/office/drawing/2014/main" id="{1AE85098-7734-41A8-AD82-EB7E50926AE5}"/>
              </a:ext>
            </a:extLst>
          </p:cNvPr>
          <p:cNvSpPr>
            <a:spLocks noGrp="1"/>
          </p:cNvSpPr>
          <p:nvPr>
            <p:ph type="sldNum" sz="quarter" idx="4294967295"/>
          </p:nvPr>
        </p:nvSpPr>
        <p:spPr>
          <a:xfrm>
            <a:off x="10134600" y="6356350"/>
            <a:ext cx="2057400" cy="365125"/>
          </a:xfrm>
        </p:spPr>
        <p:txBody>
          <a:bodyPr/>
          <a:lstStyle/>
          <a:p>
            <a:pPr>
              <a:defRPr/>
            </a:pPr>
            <a:fld id="{06E15041-F14A-4286-89E2-3036D3F86B88}" type="slidenum">
              <a:rPr lang="en-US"/>
              <a:pPr>
                <a:defRPr/>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F981B8-C819-47CD-8530-37F52D8FA18A}"/>
              </a:ext>
            </a:extLst>
          </p:cNvPr>
          <p:cNvSpPr>
            <a:spLocks noGrp="1"/>
          </p:cNvSpPr>
          <p:nvPr>
            <p:ph sz="quarter" idx="13"/>
          </p:nvPr>
        </p:nvSpPr>
        <p:spPr/>
        <p:txBody>
          <a:bodyPr/>
          <a:lstStyle/>
          <a:p>
            <a:r>
              <a:rPr lang="en-US" altLang="en-US" dirty="0"/>
              <a:t>EPA Rule 40 CFR Part 63 Subpart HHHHHH</a:t>
            </a:r>
            <a:endParaRPr lang="en-US" dirty="0"/>
          </a:p>
        </p:txBody>
      </p:sp>
      <p:sp>
        <p:nvSpPr>
          <p:cNvPr id="74755" name="Rectangle 3">
            <a:extLst>
              <a:ext uri="{FF2B5EF4-FFF2-40B4-BE49-F238E27FC236}">
                <a16:creationId xmlns:a16="http://schemas.microsoft.com/office/drawing/2014/main" id="{40CE0CE1-595F-44E0-8440-6E0087207733}"/>
              </a:ext>
            </a:extLst>
          </p:cNvPr>
          <p:cNvSpPr>
            <a:spLocks noGrp="1" noChangeArrowheads="1"/>
          </p:cNvSpPr>
          <p:nvPr>
            <p:ph type="body" sz="quarter" idx="14"/>
          </p:nvPr>
        </p:nvSpPr>
        <p:spPr>
          <a:xfrm>
            <a:off x="402723" y="1198418"/>
            <a:ext cx="11291085" cy="4435237"/>
          </a:xfrm>
        </p:spPr>
        <p:txBody>
          <a:bodyPr>
            <a:normAutofit/>
          </a:bodyPr>
          <a:lstStyle/>
          <a:p>
            <a:pPr>
              <a:lnSpc>
                <a:spcPct val="100000"/>
              </a:lnSpc>
              <a:spcBef>
                <a:spcPct val="0"/>
              </a:spcBef>
            </a:pPr>
            <a:r>
              <a:rPr lang="en-US" altLang="en-US" sz="2000" dirty="0"/>
              <a:t>This EPA Rule covers two primary operations:</a:t>
            </a:r>
          </a:p>
          <a:p>
            <a:pPr lvl="1">
              <a:lnSpc>
                <a:spcPct val="100000"/>
              </a:lnSpc>
              <a:spcBef>
                <a:spcPct val="0"/>
              </a:spcBef>
            </a:pPr>
            <a:r>
              <a:rPr lang="en-US" altLang="en-US" sz="2000" dirty="0"/>
              <a:t>Paint Stripping Operations</a:t>
            </a:r>
          </a:p>
          <a:p>
            <a:pPr lvl="1">
              <a:lnSpc>
                <a:spcPct val="100000"/>
              </a:lnSpc>
              <a:spcBef>
                <a:spcPct val="0"/>
              </a:spcBef>
            </a:pPr>
            <a:r>
              <a:rPr lang="en-US" altLang="en-US" sz="2000" dirty="0"/>
              <a:t>Spray Coatings Operations</a:t>
            </a:r>
          </a:p>
        </p:txBody>
      </p:sp>
      <p:sp>
        <p:nvSpPr>
          <p:cNvPr id="4" name="Slide Number Placeholder 3">
            <a:extLst>
              <a:ext uri="{FF2B5EF4-FFF2-40B4-BE49-F238E27FC236}">
                <a16:creationId xmlns:a16="http://schemas.microsoft.com/office/drawing/2014/main" id="{B9178AED-822D-4A32-BB4C-6EB38BB07738}"/>
              </a:ext>
            </a:extLst>
          </p:cNvPr>
          <p:cNvSpPr>
            <a:spLocks noGrp="1"/>
          </p:cNvSpPr>
          <p:nvPr>
            <p:ph type="sldNum" sz="quarter" idx="4294967295"/>
          </p:nvPr>
        </p:nvSpPr>
        <p:spPr>
          <a:xfrm>
            <a:off x="10134600" y="6356350"/>
            <a:ext cx="2057400" cy="365125"/>
          </a:xfrm>
        </p:spPr>
        <p:txBody>
          <a:bodyPr/>
          <a:lstStyle/>
          <a:p>
            <a:pPr>
              <a:defRPr/>
            </a:pPr>
            <a:fld id="{9DF72F7C-EE0F-4C22-A846-982A459E88A3}" type="slidenum">
              <a:rPr lang="en-US"/>
              <a:pPr>
                <a:defRPr/>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92B1AB-11C1-4495-931B-36BBE3E8EF8F}"/>
              </a:ext>
            </a:extLst>
          </p:cNvPr>
          <p:cNvSpPr>
            <a:spLocks noGrp="1"/>
          </p:cNvSpPr>
          <p:nvPr>
            <p:ph sz="quarter" idx="13"/>
          </p:nvPr>
        </p:nvSpPr>
        <p:spPr/>
        <p:txBody>
          <a:bodyPr/>
          <a:lstStyle/>
          <a:p>
            <a:r>
              <a:rPr lang="en-US" altLang="en-US" dirty="0"/>
              <a:t>EPA Rule 40 CFR Part 63 Subpart HHHHHH</a:t>
            </a:r>
            <a:endParaRPr lang="en-US" dirty="0"/>
          </a:p>
        </p:txBody>
      </p:sp>
      <p:sp>
        <p:nvSpPr>
          <p:cNvPr id="75779" name="Rectangle 3">
            <a:extLst>
              <a:ext uri="{FF2B5EF4-FFF2-40B4-BE49-F238E27FC236}">
                <a16:creationId xmlns:a16="http://schemas.microsoft.com/office/drawing/2014/main" id="{0B2E7897-D5BE-4B76-A548-D513B2231031}"/>
              </a:ext>
            </a:extLst>
          </p:cNvPr>
          <p:cNvSpPr>
            <a:spLocks noGrp="1" noChangeArrowheads="1"/>
          </p:cNvSpPr>
          <p:nvPr>
            <p:ph type="body" sz="quarter" idx="14"/>
          </p:nvPr>
        </p:nvSpPr>
        <p:spPr>
          <a:xfrm>
            <a:off x="402723" y="1219200"/>
            <a:ext cx="11291085" cy="4435237"/>
          </a:xfrm>
        </p:spPr>
        <p:txBody>
          <a:bodyPr>
            <a:normAutofit/>
          </a:bodyPr>
          <a:lstStyle/>
          <a:p>
            <a:pPr marL="0" indent="0">
              <a:lnSpc>
                <a:spcPct val="100000"/>
              </a:lnSpc>
              <a:spcBef>
                <a:spcPct val="0"/>
              </a:spcBef>
              <a:buNone/>
            </a:pPr>
            <a:r>
              <a:rPr lang="en-US" altLang="en-US" sz="2000" dirty="0"/>
              <a:t>Paint Stripping</a:t>
            </a:r>
          </a:p>
          <a:p>
            <a:pPr lvl="1">
              <a:lnSpc>
                <a:spcPct val="100000"/>
              </a:lnSpc>
              <a:spcBef>
                <a:spcPct val="0"/>
              </a:spcBef>
            </a:pPr>
            <a:r>
              <a:rPr lang="en-US" altLang="en-US" sz="2000" b="1" dirty="0"/>
              <a:t>Paint stripping operations</a:t>
            </a:r>
            <a:r>
              <a:rPr lang="en-US" altLang="en-US" sz="2000" dirty="0"/>
              <a:t> using Methylene Chloride (</a:t>
            </a:r>
            <a:r>
              <a:rPr lang="en-US" altLang="en-US" sz="2000" dirty="0" err="1"/>
              <a:t>MeCl</a:t>
            </a:r>
            <a:r>
              <a:rPr lang="en-US" altLang="en-US" sz="2000" dirty="0"/>
              <a:t>) for the partial or complete removal of surface coatings from wood, metal or plastic substances are subject to this EPA Rule</a:t>
            </a:r>
          </a:p>
          <a:p>
            <a:pPr lvl="1">
              <a:lnSpc>
                <a:spcPct val="100000"/>
              </a:lnSpc>
              <a:spcBef>
                <a:spcPct val="0"/>
              </a:spcBef>
            </a:pPr>
            <a:endParaRPr lang="en-US" altLang="en-US" sz="2000" dirty="0"/>
          </a:p>
          <a:p>
            <a:pPr lvl="1">
              <a:lnSpc>
                <a:spcPct val="100000"/>
              </a:lnSpc>
              <a:spcBef>
                <a:spcPct val="0"/>
              </a:spcBef>
            </a:pPr>
            <a:r>
              <a:rPr lang="en-US" altLang="en-US" sz="2000" dirty="0"/>
              <a:t>Requirements for </a:t>
            </a:r>
            <a:r>
              <a:rPr lang="en-US" altLang="en-US" sz="2000" dirty="0" err="1"/>
              <a:t>MeCl</a:t>
            </a:r>
            <a:r>
              <a:rPr lang="en-US" altLang="en-US" sz="2000" dirty="0"/>
              <a:t> paint stripping operations:</a:t>
            </a:r>
          </a:p>
          <a:p>
            <a:pPr lvl="2">
              <a:lnSpc>
                <a:spcPct val="100000"/>
              </a:lnSpc>
              <a:spcBef>
                <a:spcPct val="0"/>
              </a:spcBef>
            </a:pPr>
            <a:r>
              <a:rPr lang="en-US" altLang="en-US" sz="2000" dirty="0"/>
              <a:t> Optimization of stripper application</a:t>
            </a:r>
          </a:p>
          <a:p>
            <a:pPr lvl="2">
              <a:lnSpc>
                <a:spcPct val="100000"/>
              </a:lnSpc>
              <a:spcBef>
                <a:spcPct val="0"/>
              </a:spcBef>
            </a:pPr>
            <a:r>
              <a:rPr lang="en-US" altLang="en-US" sz="2000" dirty="0"/>
              <a:t> Proper storage and disposal of </a:t>
            </a:r>
            <a:r>
              <a:rPr lang="en-US" altLang="en-US" sz="2000" dirty="0" err="1"/>
              <a:t>MeCl</a:t>
            </a:r>
            <a:r>
              <a:rPr lang="en-US" altLang="en-US" sz="2000" dirty="0"/>
              <a:t> bearing material</a:t>
            </a:r>
          </a:p>
          <a:p>
            <a:pPr lvl="2">
              <a:lnSpc>
                <a:spcPct val="100000"/>
              </a:lnSpc>
              <a:spcBef>
                <a:spcPct val="0"/>
              </a:spcBef>
            </a:pPr>
            <a:r>
              <a:rPr lang="en-US" altLang="en-US" sz="2000" dirty="0"/>
              <a:t> </a:t>
            </a:r>
            <a:r>
              <a:rPr lang="en-US" altLang="en-US" sz="2000" dirty="0" err="1"/>
              <a:t>MeCl</a:t>
            </a:r>
            <a:r>
              <a:rPr lang="en-US" altLang="en-US" sz="2000" dirty="0"/>
              <a:t> Minimization Plan for use greater than 1 ton per year</a:t>
            </a:r>
          </a:p>
          <a:p>
            <a:pPr lvl="2">
              <a:lnSpc>
                <a:spcPct val="100000"/>
              </a:lnSpc>
              <a:spcBef>
                <a:spcPct val="0"/>
              </a:spcBef>
            </a:pPr>
            <a:endParaRPr lang="en-US" altLang="en-US" sz="2000" dirty="0"/>
          </a:p>
          <a:p>
            <a:pPr lvl="1">
              <a:lnSpc>
                <a:spcPct val="100000"/>
              </a:lnSpc>
              <a:spcBef>
                <a:spcPct val="0"/>
              </a:spcBef>
            </a:pPr>
            <a:r>
              <a:rPr lang="en-US" altLang="en-US" sz="2000" dirty="0"/>
              <a:t>What the Collision Center must do:</a:t>
            </a:r>
          </a:p>
          <a:p>
            <a:pPr lvl="2">
              <a:lnSpc>
                <a:spcPct val="100000"/>
              </a:lnSpc>
              <a:spcBef>
                <a:spcPct val="0"/>
              </a:spcBef>
            </a:pPr>
            <a:r>
              <a:rPr lang="en-US" altLang="en-US" sz="2000" dirty="0"/>
              <a:t>Identify methods of paint stripping used and the substrates stripped </a:t>
            </a:r>
          </a:p>
          <a:p>
            <a:pPr lvl="2">
              <a:lnSpc>
                <a:spcPct val="100000"/>
              </a:lnSpc>
              <a:spcBef>
                <a:spcPct val="0"/>
              </a:spcBef>
            </a:pPr>
            <a:r>
              <a:rPr lang="en-US" altLang="en-US" sz="2000" dirty="0"/>
              <a:t>Include method and substrate information on initial Notification to EPA</a:t>
            </a:r>
          </a:p>
          <a:p>
            <a:pPr lvl="2">
              <a:lnSpc>
                <a:spcPct val="100000"/>
              </a:lnSpc>
              <a:spcBef>
                <a:spcPct val="0"/>
              </a:spcBef>
            </a:pPr>
            <a:r>
              <a:rPr lang="en-US" altLang="en-US" sz="2000" dirty="0"/>
              <a:t>Indicate on Notification if Collision Center plans annual use of </a:t>
            </a:r>
            <a:r>
              <a:rPr lang="en-US" altLang="en-US" sz="2000" dirty="0" err="1"/>
              <a:t>MeCl</a:t>
            </a:r>
            <a:r>
              <a:rPr lang="en-US" altLang="en-US" sz="2000" dirty="0"/>
              <a:t> exceeding 1 ton</a:t>
            </a:r>
          </a:p>
          <a:p>
            <a:pPr lvl="2">
              <a:lnSpc>
                <a:spcPct val="100000"/>
              </a:lnSpc>
              <a:spcBef>
                <a:spcPct val="0"/>
              </a:spcBef>
            </a:pPr>
            <a:endParaRPr lang="en-US" altLang="en-US" sz="2000" dirty="0"/>
          </a:p>
        </p:txBody>
      </p:sp>
      <p:sp>
        <p:nvSpPr>
          <p:cNvPr id="4" name="Slide Number Placeholder 3">
            <a:extLst>
              <a:ext uri="{FF2B5EF4-FFF2-40B4-BE49-F238E27FC236}">
                <a16:creationId xmlns:a16="http://schemas.microsoft.com/office/drawing/2014/main" id="{92535F09-4C7B-4CF6-A9F1-050921B695DF}"/>
              </a:ext>
            </a:extLst>
          </p:cNvPr>
          <p:cNvSpPr>
            <a:spLocks noGrp="1"/>
          </p:cNvSpPr>
          <p:nvPr>
            <p:ph type="sldNum" sz="quarter" idx="4294967295"/>
          </p:nvPr>
        </p:nvSpPr>
        <p:spPr>
          <a:xfrm>
            <a:off x="10134600" y="6356350"/>
            <a:ext cx="2057400" cy="365125"/>
          </a:xfrm>
        </p:spPr>
        <p:txBody>
          <a:bodyPr/>
          <a:lstStyle/>
          <a:p>
            <a:pPr>
              <a:defRPr/>
            </a:pPr>
            <a:fld id="{4CA58BB2-C6AE-4395-BC06-1DADEF4E2198}" type="slidenum">
              <a:rPr lang="en-US"/>
              <a:pPr>
                <a:defRPr/>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2A39E2-3589-4880-819D-FBB83C7889FF}"/>
              </a:ext>
            </a:extLst>
          </p:cNvPr>
          <p:cNvSpPr>
            <a:spLocks noGrp="1"/>
          </p:cNvSpPr>
          <p:nvPr>
            <p:ph sz="quarter" idx="13"/>
          </p:nvPr>
        </p:nvSpPr>
        <p:spPr/>
        <p:txBody>
          <a:bodyPr/>
          <a:lstStyle/>
          <a:p>
            <a:r>
              <a:rPr lang="en-US" dirty="0"/>
              <a:t>EPA Rule 40 CFR Part 63 Subpart HHHHHH</a:t>
            </a:r>
          </a:p>
        </p:txBody>
      </p:sp>
      <p:sp>
        <p:nvSpPr>
          <p:cNvPr id="76803" name="Rectangle 3">
            <a:extLst>
              <a:ext uri="{FF2B5EF4-FFF2-40B4-BE49-F238E27FC236}">
                <a16:creationId xmlns:a16="http://schemas.microsoft.com/office/drawing/2014/main" id="{EFABDB15-BAFA-4AB4-8B9A-55B01EFE349C}"/>
              </a:ext>
            </a:extLst>
          </p:cNvPr>
          <p:cNvSpPr>
            <a:spLocks noGrp="1" noChangeArrowheads="1"/>
          </p:cNvSpPr>
          <p:nvPr>
            <p:ph type="body" sz="quarter" idx="14"/>
          </p:nvPr>
        </p:nvSpPr>
        <p:spPr>
          <a:xfrm>
            <a:off x="430432" y="1219200"/>
            <a:ext cx="11291085" cy="4995699"/>
          </a:xfrm>
        </p:spPr>
        <p:txBody>
          <a:bodyPr>
            <a:noAutofit/>
          </a:bodyPr>
          <a:lstStyle/>
          <a:p>
            <a:pPr>
              <a:lnSpc>
                <a:spcPct val="100000"/>
              </a:lnSpc>
              <a:spcBef>
                <a:spcPct val="0"/>
              </a:spcBef>
            </a:pPr>
            <a:r>
              <a:rPr lang="en-US" altLang="en-US" sz="2000" dirty="0"/>
              <a:t>Surface Coating</a:t>
            </a:r>
          </a:p>
          <a:p>
            <a:pPr lvl="1">
              <a:lnSpc>
                <a:spcPct val="100000"/>
              </a:lnSpc>
              <a:spcBef>
                <a:spcPct val="0"/>
              </a:spcBef>
            </a:pPr>
            <a:r>
              <a:rPr lang="en-US" altLang="en-US" sz="2000" b="1" dirty="0"/>
              <a:t>Motor Vehicle and Mobile Equipment Surface Coating Operations</a:t>
            </a:r>
            <a:r>
              <a:rPr lang="en-US" altLang="en-US" sz="2000" dirty="0"/>
              <a:t> – involve spray application of coatings at area sources to automobiles, light trucks, heavy duty trucks, buses, construction equipment, self-propelled vehicles and equipment that may be drawn and/or driven on a highway</a:t>
            </a:r>
          </a:p>
          <a:p>
            <a:pPr lvl="1">
              <a:lnSpc>
                <a:spcPct val="100000"/>
              </a:lnSpc>
              <a:spcBef>
                <a:spcPct val="0"/>
              </a:spcBef>
            </a:pPr>
            <a:r>
              <a:rPr lang="en-US" altLang="en-US" sz="2000" b="1" dirty="0"/>
              <a:t>Miscellaneous Surface Coating Operations </a:t>
            </a:r>
            <a:r>
              <a:rPr lang="en-US" altLang="en-US" sz="2000" dirty="0"/>
              <a:t>– involve the spray application of coatings that contain compounds of target HAPs to miscellaneous parts and/or products made of metal or plastic, or combinations of metal and plastic</a:t>
            </a:r>
          </a:p>
          <a:p>
            <a:pPr lvl="1">
              <a:lnSpc>
                <a:spcPct val="100000"/>
              </a:lnSpc>
              <a:spcBef>
                <a:spcPct val="0"/>
              </a:spcBef>
            </a:pPr>
            <a:r>
              <a:rPr lang="en-US" altLang="en-US" sz="2000" dirty="0"/>
              <a:t>Requirements:</a:t>
            </a:r>
          </a:p>
          <a:p>
            <a:pPr lvl="2">
              <a:lnSpc>
                <a:spcPct val="100000"/>
              </a:lnSpc>
              <a:spcBef>
                <a:spcPct val="0"/>
              </a:spcBef>
            </a:pPr>
            <a:r>
              <a:rPr lang="en-US" altLang="en-US" sz="2000" dirty="0"/>
              <a:t>HVLP, Electrostatic, Airless, Air assisted Airless spray guns or a gun with demonstrated equivalency of transfer efficiency of HVLP</a:t>
            </a:r>
          </a:p>
          <a:p>
            <a:pPr lvl="2">
              <a:lnSpc>
                <a:spcPct val="100000"/>
              </a:lnSpc>
              <a:spcBef>
                <a:spcPct val="0"/>
              </a:spcBef>
            </a:pPr>
            <a:r>
              <a:rPr lang="en-US" altLang="en-US" sz="2000" dirty="0"/>
              <a:t> all spray application of coatings in a prep station or spray booth</a:t>
            </a:r>
          </a:p>
          <a:p>
            <a:pPr lvl="2">
              <a:lnSpc>
                <a:spcPct val="100000"/>
              </a:lnSpc>
              <a:spcBef>
                <a:spcPct val="0"/>
              </a:spcBef>
            </a:pPr>
            <a:r>
              <a:rPr lang="en-US" altLang="en-US" sz="2000" dirty="0"/>
              <a:t> booth exhaust filters must have demonstrated filter efficiency of 98%</a:t>
            </a:r>
          </a:p>
          <a:p>
            <a:pPr lvl="2">
              <a:lnSpc>
                <a:spcPct val="100000"/>
              </a:lnSpc>
              <a:spcBef>
                <a:spcPct val="0"/>
              </a:spcBef>
            </a:pPr>
            <a:r>
              <a:rPr lang="en-US" altLang="en-US" sz="2000" dirty="0"/>
              <a:t> enclosed gun cleaner or disassembled cleaning</a:t>
            </a:r>
          </a:p>
          <a:p>
            <a:pPr lvl="2">
              <a:lnSpc>
                <a:spcPct val="100000"/>
              </a:lnSpc>
              <a:spcBef>
                <a:spcPct val="0"/>
              </a:spcBef>
            </a:pPr>
            <a:r>
              <a:rPr lang="en-US" altLang="en-US" sz="2000" dirty="0"/>
              <a:t> spray painter training</a:t>
            </a:r>
          </a:p>
        </p:txBody>
      </p:sp>
      <p:sp>
        <p:nvSpPr>
          <p:cNvPr id="4" name="Slide Number Placeholder 3">
            <a:extLst>
              <a:ext uri="{FF2B5EF4-FFF2-40B4-BE49-F238E27FC236}">
                <a16:creationId xmlns:a16="http://schemas.microsoft.com/office/drawing/2014/main" id="{7EE71CAA-2DB9-4408-B24A-0C4FDC09149C}"/>
              </a:ext>
            </a:extLst>
          </p:cNvPr>
          <p:cNvSpPr>
            <a:spLocks noGrp="1"/>
          </p:cNvSpPr>
          <p:nvPr>
            <p:ph type="sldNum" sz="quarter" idx="4294967295"/>
          </p:nvPr>
        </p:nvSpPr>
        <p:spPr>
          <a:xfrm>
            <a:off x="10134600" y="6356350"/>
            <a:ext cx="2057400" cy="365125"/>
          </a:xfrm>
        </p:spPr>
        <p:txBody>
          <a:bodyPr/>
          <a:lstStyle/>
          <a:p>
            <a:pPr>
              <a:defRPr/>
            </a:pPr>
            <a:fld id="{98123995-935C-4E79-8425-1455EBC5DC0D}" type="slidenum">
              <a:rPr lang="en-US"/>
              <a:pPr>
                <a:defRPr/>
              </a:pPr>
              <a:t>9</a:t>
            </a:fld>
            <a:endParaRPr lang="en-US"/>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Axalta PowerPoint Template White 2019">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xalta_ppt_template_widescreen_new_2017" id="{F0F047D8-CC1A-2347-846C-3232E930A167}" vid="{BE6805FD-5FFB-3F43-A8BC-984D84076215}"/>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Axalta PowerPoint Template White 2019</Template>
  <TotalTime>4350</TotalTime>
  <Words>1544</Words>
  <Application>Microsoft Office PowerPoint</Application>
  <PresentationFormat>Widescreen</PresentationFormat>
  <Paragraphs>220</Paragraphs>
  <Slides>20</Slides>
  <Notes>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7" baseType="lpstr">
      <vt:lpstr>Arial</vt:lpstr>
      <vt:lpstr>Calibri</vt:lpstr>
      <vt:lpstr>Calibri Light</vt:lpstr>
      <vt:lpstr>Neo Sans Pro</vt:lpstr>
      <vt:lpstr>Wingdings</vt:lpstr>
      <vt:lpstr>Axalta PowerPoint Template White 2019</vt:lpstr>
      <vt:lpstr>think-cell Slide</vt:lpstr>
      <vt:lpstr>National Emissions Standard for Hazardous Air Pollutants:  Paint Stripping and Miscellaneous Surface Coatings Operations at Area Sources Overview and Training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DuPont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ChromaSystem™ Refinisher Certification</dc:title>
  <dc:creator>Katie M Henwood</dc:creator>
  <cp:lastModifiedBy>Robert A Pittenger</cp:lastModifiedBy>
  <cp:revision>117</cp:revision>
  <dcterms:created xsi:type="dcterms:W3CDTF">2009-02-04T15:00:03Z</dcterms:created>
  <dcterms:modified xsi:type="dcterms:W3CDTF">2019-03-25T15:17:04Z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c23fa3b-1752-4359-9048-1d590bd7e892_Enabled">
    <vt:lpwstr>True</vt:lpwstr>
  </property>
  <property fmtid="{D5CDD505-2E9C-101B-9397-08002B2CF9AE}" pid="3" name="MSIP_Label_cc23fa3b-1752-4359-9048-1d590bd7e892_SiteId">
    <vt:lpwstr>8b4a07ae-cf39-41d3-8e23-5c8d4c152da5</vt:lpwstr>
  </property>
  <property fmtid="{D5CDD505-2E9C-101B-9397-08002B2CF9AE}" pid="4" name="MSIP_Label_cc23fa3b-1752-4359-9048-1d590bd7e892_Owner">
    <vt:lpwstr>robert.a.pittenger@axaltacs.com</vt:lpwstr>
  </property>
  <property fmtid="{D5CDD505-2E9C-101B-9397-08002B2CF9AE}" pid="5" name="MSIP_Label_cc23fa3b-1752-4359-9048-1d590bd7e892_SetDate">
    <vt:lpwstr>2018-07-23T19:04:37.8244134Z</vt:lpwstr>
  </property>
  <property fmtid="{D5CDD505-2E9C-101B-9397-08002B2CF9AE}" pid="6" name="MSIP_Label_cc23fa3b-1752-4359-9048-1d590bd7e892_Name">
    <vt:lpwstr>Business Internal</vt:lpwstr>
  </property>
  <property fmtid="{D5CDD505-2E9C-101B-9397-08002B2CF9AE}" pid="7" name="MSIP_Label_cc23fa3b-1752-4359-9048-1d590bd7e892_Application">
    <vt:lpwstr>Microsoft Azure Information Protection</vt:lpwstr>
  </property>
  <property fmtid="{D5CDD505-2E9C-101B-9397-08002B2CF9AE}" pid="8" name="MSIP_Label_cc23fa3b-1752-4359-9048-1d590bd7e892_Extended_MSFT_Method">
    <vt:lpwstr>Automatic</vt:lpwstr>
  </property>
  <property fmtid="{D5CDD505-2E9C-101B-9397-08002B2CF9AE}" pid="9" name="Sensitivity">
    <vt:lpwstr>Business Internal</vt:lpwstr>
  </property>
</Properties>
</file>